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4" r:id="rId2"/>
    <p:sldId id="285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5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6" r:id="rId26"/>
    <p:sldId id="317" r:id="rId27"/>
    <p:sldId id="318" r:id="rId28"/>
    <p:sldId id="319" r:id="rId29"/>
    <p:sldId id="320" r:id="rId30"/>
    <p:sldId id="359" r:id="rId31"/>
    <p:sldId id="321" r:id="rId32"/>
    <p:sldId id="322" r:id="rId33"/>
    <p:sldId id="323" r:id="rId34"/>
    <p:sldId id="324" r:id="rId35"/>
    <p:sldId id="325" r:id="rId36"/>
    <p:sldId id="327" r:id="rId37"/>
    <p:sldId id="328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2" r:id="rId50"/>
    <p:sldId id="343" r:id="rId51"/>
    <p:sldId id="344" r:id="rId52"/>
    <p:sldId id="346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99579C-F5A1-4289-BCB3-7420BC46D0D6}" v="360" dt="2022-07-21T02:29:42.92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4500" y="585722"/>
            <a:ext cx="825500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DB3D1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solidFill>
                  <a:srgbClr val="7A6C62"/>
                </a:solidFill>
              </a:rPr>
              <a:t>COPYRIGHT ©2019 </a:t>
            </a:r>
            <a:r>
              <a:rPr spc="-5" dirty="0"/>
              <a:t>MANICODE</a:t>
            </a:r>
            <a:r>
              <a:rPr spc="-20" dirty="0"/>
              <a:t> </a:t>
            </a:r>
            <a:r>
              <a:rPr spc="-5" dirty="0"/>
              <a:t>SECURITY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7A6C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7A6C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DB3D1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solidFill>
                  <a:srgbClr val="7A6C62"/>
                </a:solidFill>
              </a:rPr>
              <a:t>COPYRIGHT ©2019 </a:t>
            </a:r>
            <a:r>
              <a:rPr spc="-5" dirty="0"/>
              <a:t>MANICODE</a:t>
            </a:r>
            <a:r>
              <a:rPr spc="-20" dirty="0"/>
              <a:t> </a:t>
            </a:r>
            <a:r>
              <a:rPr spc="-5" dirty="0"/>
              <a:t>SECURITY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7A6C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DB3D1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solidFill>
                  <a:srgbClr val="7A6C62"/>
                </a:solidFill>
              </a:rPr>
              <a:t>COPYRIGHT ©2019 </a:t>
            </a:r>
            <a:r>
              <a:rPr spc="-5" dirty="0"/>
              <a:t>MANICODE</a:t>
            </a:r>
            <a:r>
              <a:rPr spc="-20" dirty="0"/>
              <a:t> </a:t>
            </a:r>
            <a:r>
              <a:rPr spc="-5" dirty="0"/>
              <a:t>SECURITY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7A6C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DB3D1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solidFill>
                  <a:srgbClr val="7A6C62"/>
                </a:solidFill>
              </a:rPr>
              <a:t>COPYRIGHT ©2019 </a:t>
            </a:r>
            <a:r>
              <a:rPr spc="-5" dirty="0"/>
              <a:t>MANICODE</a:t>
            </a:r>
            <a:r>
              <a:rPr spc="-20" dirty="0"/>
              <a:t> </a:t>
            </a:r>
            <a:r>
              <a:rPr spc="-5" dirty="0"/>
              <a:t>SECURITY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DB3D1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solidFill>
                  <a:srgbClr val="7A6C62"/>
                </a:solidFill>
              </a:rPr>
              <a:t>COPYRIGHT ©2019 </a:t>
            </a:r>
            <a:r>
              <a:rPr spc="-5" dirty="0"/>
              <a:t>MANICODE</a:t>
            </a:r>
            <a:r>
              <a:rPr spc="-20" dirty="0"/>
              <a:t> </a:t>
            </a:r>
            <a:r>
              <a:rPr spc="-5" dirty="0"/>
              <a:t>SECURITY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363" y="949453"/>
            <a:ext cx="8941273" cy="815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7A6C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4461" y="1072388"/>
            <a:ext cx="8055076" cy="430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7A6C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4500" y="6467507"/>
            <a:ext cx="23634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DB3D16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>
                <a:solidFill>
                  <a:srgbClr val="7A6C62"/>
                </a:solidFill>
              </a:rPr>
              <a:t>COPYRIGHT ©2019 </a:t>
            </a:r>
            <a:r>
              <a:rPr spc="-5" dirty="0"/>
              <a:t>MANICODE</a:t>
            </a:r>
            <a:r>
              <a:rPr spc="-20" dirty="0"/>
              <a:t> </a:t>
            </a:r>
            <a:r>
              <a:rPr spc="-5" dirty="0"/>
              <a:t>SECURITY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40140" y="6462106"/>
            <a:ext cx="21590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172200"/>
          </a:xfrm>
          <a:custGeom>
            <a:avLst/>
            <a:gdLst/>
            <a:ahLst/>
            <a:cxnLst/>
            <a:rect l="l" t="t" r="r" b="b"/>
            <a:pathLst>
              <a:path w="9144000" h="6172200">
                <a:moveTo>
                  <a:pt x="9144000" y="0"/>
                </a:moveTo>
                <a:lnTo>
                  <a:pt x="0" y="0"/>
                </a:lnTo>
                <a:lnTo>
                  <a:pt x="0" y="6172200"/>
                </a:lnTo>
                <a:lnTo>
                  <a:pt x="9144000" y="61722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815588"/>
            <a:ext cx="4699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FFFFFF"/>
                </a:solidFill>
                <a:latin typeface="Arial"/>
                <a:cs typeface="Arial"/>
              </a:rPr>
              <a:t>Introduction to</a:t>
            </a:r>
            <a:r>
              <a:rPr sz="3600" b="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0" spc="-5" dirty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74114"/>
            <a:ext cx="3430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DevOps-as-a-Service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23745" y="2011679"/>
            <a:ext cx="5986145" cy="3271520"/>
            <a:chOff x="1623745" y="2011679"/>
            <a:chExt cx="5986145" cy="3271520"/>
          </a:xfrm>
        </p:grpSpPr>
        <p:sp>
          <p:nvSpPr>
            <p:cNvPr id="5" name="object 5"/>
            <p:cNvSpPr/>
            <p:nvPr/>
          </p:nvSpPr>
          <p:spPr>
            <a:xfrm>
              <a:off x="1623745" y="2011679"/>
              <a:ext cx="3271520" cy="3271520"/>
            </a:xfrm>
            <a:custGeom>
              <a:avLst/>
              <a:gdLst/>
              <a:ahLst/>
              <a:cxnLst/>
              <a:rect l="l" t="t" r="r" b="b"/>
              <a:pathLst>
                <a:path w="3271520" h="3271520">
                  <a:moveTo>
                    <a:pt x="1635760" y="0"/>
                  </a:moveTo>
                  <a:lnTo>
                    <a:pt x="1587530" y="697"/>
                  </a:lnTo>
                  <a:lnTo>
                    <a:pt x="1539647" y="2776"/>
                  </a:lnTo>
                  <a:lnTo>
                    <a:pt x="1492129" y="6219"/>
                  </a:lnTo>
                  <a:lnTo>
                    <a:pt x="1444996" y="11005"/>
                  </a:lnTo>
                  <a:lnTo>
                    <a:pt x="1398267" y="17115"/>
                  </a:lnTo>
                  <a:lnTo>
                    <a:pt x="1351961" y="24531"/>
                  </a:lnTo>
                  <a:lnTo>
                    <a:pt x="1306098" y="33232"/>
                  </a:lnTo>
                  <a:lnTo>
                    <a:pt x="1260696" y="43201"/>
                  </a:lnTo>
                  <a:lnTo>
                    <a:pt x="1215775" y="54418"/>
                  </a:lnTo>
                  <a:lnTo>
                    <a:pt x="1171353" y="66863"/>
                  </a:lnTo>
                  <a:lnTo>
                    <a:pt x="1127451" y="80518"/>
                  </a:lnTo>
                  <a:lnTo>
                    <a:pt x="1084086" y="95362"/>
                  </a:lnTo>
                  <a:lnTo>
                    <a:pt x="1041280" y="111378"/>
                  </a:lnTo>
                  <a:lnTo>
                    <a:pt x="999049" y="128546"/>
                  </a:lnTo>
                  <a:lnTo>
                    <a:pt x="957415" y="146847"/>
                  </a:lnTo>
                  <a:lnTo>
                    <a:pt x="916395" y="166261"/>
                  </a:lnTo>
                  <a:lnTo>
                    <a:pt x="876010" y="186769"/>
                  </a:lnTo>
                  <a:lnTo>
                    <a:pt x="836277" y="208353"/>
                  </a:lnTo>
                  <a:lnTo>
                    <a:pt x="797218" y="230992"/>
                  </a:lnTo>
                  <a:lnTo>
                    <a:pt x="758849" y="254669"/>
                  </a:lnTo>
                  <a:lnTo>
                    <a:pt x="721192" y="279363"/>
                  </a:lnTo>
                  <a:lnTo>
                    <a:pt x="684265" y="305055"/>
                  </a:lnTo>
                  <a:lnTo>
                    <a:pt x="648086" y="331727"/>
                  </a:lnTo>
                  <a:lnTo>
                    <a:pt x="612677" y="359359"/>
                  </a:lnTo>
                  <a:lnTo>
                    <a:pt x="578054" y="387932"/>
                  </a:lnTo>
                  <a:lnTo>
                    <a:pt x="544238" y="417426"/>
                  </a:lnTo>
                  <a:lnTo>
                    <a:pt x="511249" y="447823"/>
                  </a:lnTo>
                  <a:lnTo>
                    <a:pt x="479104" y="479104"/>
                  </a:lnTo>
                  <a:lnTo>
                    <a:pt x="447823" y="511249"/>
                  </a:lnTo>
                  <a:lnTo>
                    <a:pt x="417426" y="544238"/>
                  </a:lnTo>
                  <a:lnTo>
                    <a:pt x="387932" y="578054"/>
                  </a:lnTo>
                  <a:lnTo>
                    <a:pt x="359359" y="612677"/>
                  </a:lnTo>
                  <a:lnTo>
                    <a:pt x="331727" y="648086"/>
                  </a:lnTo>
                  <a:lnTo>
                    <a:pt x="305055" y="684265"/>
                  </a:lnTo>
                  <a:lnTo>
                    <a:pt x="279363" y="721192"/>
                  </a:lnTo>
                  <a:lnTo>
                    <a:pt x="254669" y="758849"/>
                  </a:lnTo>
                  <a:lnTo>
                    <a:pt x="230992" y="797218"/>
                  </a:lnTo>
                  <a:lnTo>
                    <a:pt x="208353" y="836277"/>
                  </a:lnTo>
                  <a:lnTo>
                    <a:pt x="186769" y="876010"/>
                  </a:lnTo>
                  <a:lnTo>
                    <a:pt x="166261" y="916395"/>
                  </a:lnTo>
                  <a:lnTo>
                    <a:pt x="146847" y="957415"/>
                  </a:lnTo>
                  <a:lnTo>
                    <a:pt x="128546" y="999049"/>
                  </a:lnTo>
                  <a:lnTo>
                    <a:pt x="111378" y="1041280"/>
                  </a:lnTo>
                  <a:lnTo>
                    <a:pt x="95362" y="1084086"/>
                  </a:lnTo>
                  <a:lnTo>
                    <a:pt x="80518" y="1127451"/>
                  </a:lnTo>
                  <a:lnTo>
                    <a:pt x="66863" y="1171353"/>
                  </a:lnTo>
                  <a:lnTo>
                    <a:pt x="54418" y="1215775"/>
                  </a:lnTo>
                  <a:lnTo>
                    <a:pt x="43201" y="1260696"/>
                  </a:lnTo>
                  <a:lnTo>
                    <a:pt x="33232" y="1306098"/>
                  </a:lnTo>
                  <a:lnTo>
                    <a:pt x="24531" y="1351961"/>
                  </a:lnTo>
                  <a:lnTo>
                    <a:pt x="17115" y="1398267"/>
                  </a:lnTo>
                  <a:lnTo>
                    <a:pt x="11005" y="1444996"/>
                  </a:lnTo>
                  <a:lnTo>
                    <a:pt x="6219" y="1492129"/>
                  </a:lnTo>
                  <a:lnTo>
                    <a:pt x="2776" y="1539647"/>
                  </a:lnTo>
                  <a:lnTo>
                    <a:pt x="697" y="1587530"/>
                  </a:lnTo>
                  <a:lnTo>
                    <a:pt x="0" y="1635760"/>
                  </a:lnTo>
                  <a:lnTo>
                    <a:pt x="697" y="1683989"/>
                  </a:lnTo>
                  <a:lnTo>
                    <a:pt x="2776" y="1731872"/>
                  </a:lnTo>
                  <a:lnTo>
                    <a:pt x="6219" y="1779390"/>
                  </a:lnTo>
                  <a:lnTo>
                    <a:pt x="11005" y="1826523"/>
                  </a:lnTo>
                  <a:lnTo>
                    <a:pt x="17115" y="1873252"/>
                  </a:lnTo>
                  <a:lnTo>
                    <a:pt x="24531" y="1919558"/>
                  </a:lnTo>
                  <a:lnTo>
                    <a:pt x="33232" y="1965421"/>
                  </a:lnTo>
                  <a:lnTo>
                    <a:pt x="43201" y="2010823"/>
                  </a:lnTo>
                  <a:lnTo>
                    <a:pt x="54418" y="2055744"/>
                  </a:lnTo>
                  <a:lnTo>
                    <a:pt x="66863" y="2100166"/>
                  </a:lnTo>
                  <a:lnTo>
                    <a:pt x="80518" y="2144068"/>
                  </a:lnTo>
                  <a:lnTo>
                    <a:pt x="95362" y="2187433"/>
                  </a:lnTo>
                  <a:lnTo>
                    <a:pt x="111378" y="2230239"/>
                  </a:lnTo>
                  <a:lnTo>
                    <a:pt x="128546" y="2272470"/>
                  </a:lnTo>
                  <a:lnTo>
                    <a:pt x="146847" y="2314104"/>
                  </a:lnTo>
                  <a:lnTo>
                    <a:pt x="166261" y="2355124"/>
                  </a:lnTo>
                  <a:lnTo>
                    <a:pt x="186769" y="2395509"/>
                  </a:lnTo>
                  <a:lnTo>
                    <a:pt x="208353" y="2435242"/>
                  </a:lnTo>
                  <a:lnTo>
                    <a:pt x="230992" y="2474301"/>
                  </a:lnTo>
                  <a:lnTo>
                    <a:pt x="254669" y="2512670"/>
                  </a:lnTo>
                  <a:lnTo>
                    <a:pt x="279363" y="2550327"/>
                  </a:lnTo>
                  <a:lnTo>
                    <a:pt x="305055" y="2587254"/>
                  </a:lnTo>
                  <a:lnTo>
                    <a:pt x="331727" y="2623433"/>
                  </a:lnTo>
                  <a:lnTo>
                    <a:pt x="359359" y="2658842"/>
                  </a:lnTo>
                  <a:lnTo>
                    <a:pt x="387932" y="2693465"/>
                  </a:lnTo>
                  <a:lnTo>
                    <a:pt x="417426" y="2727281"/>
                  </a:lnTo>
                  <a:lnTo>
                    <a:pt x="447823" y="2760270"/>
                  </a:lnTo>
                  <a:lnTo>
                    <a:pt x="479104" y="2792415"/>
                  </a:lnTo>
                  <a:lnTo>
                    <a:pt x="511249" y="2823696"/>
                  </a:lnTo>
                  <a:lnTo>
                    <a:pt x="544238" y="2854093"/>
                  </a:lnTo>
                  <a:lnTo>
                    <a:pt x="578054" y="2883587"/>
                  </a:lnTo>
                  <a:lnTo>
                    <a:pt x="612677" y="2912160"/>
                  </a:lnTo>
                  <a:lnTo>
                    <a:pt x="648086" y="2939792"/>
                  </a:lnTo>
                  <a:lnTo>
                    <a:pt x="684265" y="2966464"/>
                  </a:lnTo>
                  <a:lnTo>
                    <a:pt x="721192" y="2992156"/>
                  </a:lnTo>
                  <a:lnTo>
                    <a:pt x="758849" y="3016850"/>
                  </a:lnTo>
                  <a:lnTo>
                    <a:pt x="797218" y="3040527"/>
                  </a:lnTo>
                  <a:lnTo>
                    <a:pt x="836277" y="3063166"/>
                  </a:lnTo>
                  <a:lnTo>
                    <a:pt x="876010" y="3084750"/>
                  </a:lnTo>
                  <a:lnTo>
                    <a:pt x="916395" y="3105258"/>
                  </a:lnTo>
                  <a:lnTo>
                    <a:pt x="957415" y="3124672"/>
                  </a:lnTo>
                  <a:lnTo>
                    <a:pt x="999049" y="3142973"/>
                  </a:lnTo>
                  <a:lnTo>
                    <a:pt x="1041280" y="3160141"/>
                  </a:lnTo>
                  <a:lnTo>
                    <a:pt x="1084086" y="3176157"/>
                  </a:lnTo>
                  <a:lnTo>
                    <a:pt x="1127451" y="3191001"/>
                  </a:lnTo>
                  <a:lnTo>
                    <a:pt x="1171353" y="3204656"/>
                  </a:lnTo>
                  <a:lnTo>
                    <a:pt x="1215775" y="3217101"/>
                  </a:lnTo>
                  <a:lnTo>
                    <a:pt x="1260696" y="3228318"/>
                  </a:lnTo>
                  <a:lnTo>
                    <a:pt x="1306098" y="3238287"/>
                  </a:lnTo>
                  <a:lnTo>
                    <a:pt x="1351961" y="3246988"/>
                  </a:lnTo>
                  <a:lnTo>
                    <a:pt x="1398267" y="3254404"/>
                  </a:lnTo>
                  <a:lnTo>
                    <a:pt x="1444996" y="3260514"/>
                  </a:lnTo>
                  <a:lnTo>
                    <a:pt x="1492129" y="3265300"/>
                  </a:lnTo>
                  <a:lnTo>
                    <a:pt x="1539647" y="3268743"/>
                  </a:lnTo>
                  <a:lnTo>
                    <a:pt x="1587530" y="3270822"/>
                  </a:lnTo>
                  <a:lnTo>
                    <a:pt x="1635760" y="3271520"/>
                  </a:lnTo>
                  <a:lnTo>
                    <a:pt x="1683989" y="3270822"/>
                  </a:lnTo>
                  <a:lnTo>
                    <a:pt x="1731872" y="3268743"/>
                  </a:lnTo>
                  <a:lnTo>
                    <a:pt x="1779390" y="3265300"/>
                  </a:lnTo>
                  <a:lnTo>
                    <a:pt x="1826523" y="3260514"/>
                  </a:lnTo>
                  <a:lnTo>
                    <a:pt x="1873252" y="3254404"/>
                  </a:lnTo>
                  <a:lnTo>
                    <a:pt x="1919558" y="3246988"/>
                  </a:lnTo>
                  <a:lnTo>
                    <a:pt x="1965421" y="3238287"/>
                  </a:lnTo>
                  <a:lnTo>
                    <a:pt x="2010823" y="3228318"/>
                  </a:lnTo>
                  <a:lnTo>
                    <a:pt x="2055744" y="3217101"/>
                  </a:lnTo>
                  <a:lnTo>
                    <a:pt x="2100166" y="3204656"/>
                  </a:lnTo>
                  <a:lnTo>
                    <a:pt x="2144068" y="3191001"/>
                  </a:lnTo>
                  <a:lnTo>
                    <a:pt x="2187433" y="3176157"/>
                  </a:lnTo>
                  <a:lnTo>
                    <a:pt x="2230239" y="3160141"/>
                  </a:lnTo>
                  <a:lnTo>
                    <a:pt x="2272470" y="3142973"/>
                  </a:lnTo>
                  <a:lnTo>
                    <a:pt x="2314104" y="3124672"/>
                  </a:lnTo>
                  <a:lnTo>
                    <a:pt x="2355124" y="3105258"/>
                  </a:lnTo>
                  <a:lnTo>
                    <a:pt x="2395509" y="3084750"/>
                  </a:lnTo>
                  <a:lnTo>
                    <a:pt x="2435242" y="3063166"/>
                  </a:lnTo>
                  <a:lnTo>
                    <a:pt x="2474301" y="3040527"/>
                  </a:lnTo>
                  <a:lnTo>
                    <a:pt x="2512670" y="3016850"/>
                  </a:lnTo>
                  <a:lnTo>
                    <a:pt x="2550327" y="2992156"/>
                  </a:lnTo>
                  <a:lnTo>
                    <a:pt x="2587254" y="2966464"/>
                  </a:lnTo>
                  <a:lnTo>
                    <a:pt x="2623433" y="2939792"/>
                  </a:lnTo>
                  <a:lnTo>
                    <a:pt x="2658842" y="2912160"/>
                  </a:lnTo>
                  <a:lnTo>
                    <a:pt x="2693465" y="2883587"/>
                  </a:lnTo>
                  <a:lnTo>
                    <a:pt x="2727281" y="2854093"/>
                  </a:lnTo>
                  <a:lnTo>
                    <a:pt x="2760270" y="2823696"/>
                  </a:lnTo>
                  <a:lnTo>
                    <a:pt x="2792415" y="2792415"/>
                  </a:lnTo>
                  <a:lnTo>
                    <a:pt x="2823696" y="2760270"/>
                  </a:lnTo>
                  <a:lnTo>
                    <a:pt x="2854093" y="2727281"/>
                  </a:lnTo>
                  <a:lnTo>
                    <a:pt x="2883587" y="2693465"/>
                  </a:lnTo>
                  <a:lnTo>
                    <a:pt x="2912160" y="2658842"/>
                  </a:lnTo>
                  <a:lnTo>
                    <a:pt x="2939792" y="2623433"/>
                  </a:lnTo>
                  <a:lnTo>
                    <a:pt x="2966464" y="2587254"/>
                  </a:lnTo>
                  <a:lnTo>
                    <a:pt x="2992156" y="2550327"/>
                  </a:lnTo>
                  <a:lnTo>
                    <a:pt x="3016850" y="2512670"/>
                  </a:lnTo>
                  <a:lnTo>
                    <a:pt x="3040527" y="2474301"/>
                  </a:lnTo>
                  <a:lnTo>
                    <a:pt x="3063166" y="2435242"/>
                  </a:lnTo>
                  <a:lnTo>
                    <a:pt x="3084750" y="2395509"/>
                  </a:lnTo>
                  <a:lnTo>
                    <a:pt x="3105258" y="2355124"/>
                  </a:lnTo>
                  <a:lnTo>
                    <a:pt x="3124672" y="2314104"/>
                  </a:lnTo>
                  <a:lnTo>
                    <a:pt x="3142973" y="2272470"/>
                  </a:lnTo>
                  <a:lnTo>
                    <a:pt x="3160141" y="2230239"/>
                  </a:lnTo>
                  <a:lnTo>
                    <a:pt x="3176157" y="2187433"/>
                  </a:lnTo>
                  <a:lnTo>
                    <a:pt x="3191001" y="2144068"/>
                  </a:lnTo>
                  <a:lnTo>
                    <a:pt x="3204656" y="2100166"/>
                  </a:lnTo>
                  <a:lnTo>
                    <a:pt x="3217101" y="2055744"/>
                  </a:lnTo>
                  <a:lnTo>
                    <a:pt x="3228318" y="2010823"/>
                  </a:lnTo>
                  <a:lnTo>
                    <a:pt x="3238287" y="1965421"/>
                  </a:lnTo>
                  <a:lnTo>
                    <a:pt x="3246988" y="1919558"/>
                  </a:lnTo>
                  <a:lnTo>
                    <a:pt x="3254404" y="1873252"/>
                  </a:lnTo>
                  <a:lnTo>
                    <a:pt x="3260514" y="1826523"/>
                  </a:lnTo>
                  <a:lnTo>
                    <a:pt x="3265300" y="1779390"/>
                  </a:lnTo>
                  <a:lnTo>
                    <a:pt x="3268743" y="1731872"/>
                  </a:lnTo>
                  <a:lnTo>
                    <a:pt x="3270822" y="1683989"/>
                  </a:lnTo>
                  <a:lnTo>
                    <a:pt x="3271520" y="1635760"/>
                  </a:lnTo>
                  <a:lnTo>
                    <a:pt x="3270822" y="1587530"/>
                  </a:lnTo>
                  <a:lnTo>
                    <a:pt x="3268743" y="1539647"/>
                  </a:lnTo>
                  <a:lnTo>
                    <a:pt x="3265300" y="1492129"/>
                  </a:lnTo>
                  <a:lnTo>
                    <a:pt x="3260514" y="1444996"/>
                  </a:lnTo>
                  <a:lnTo>
                    <a:pt x="3254404" y="1398267"/>
                  </a:lnTo>
                  <a:lnTo>
                    <a:pt x="3246988" y="1351961"/>
                  </a:lnTo>
                  <a:lnTo>
                    <a:pt x="3238287" y="1306098"/>
                  </a:lnTo>
                  <a:lnTo>
                    <a:pt x="3228318" y="1260696"/>
                  </a:lnTo>
                  <a:lnTo>
                    <a:pt x="3217101" y="1215775"/>
                  </a:lnTo>
                  <a:lnTo>
                    <a:pt x="3204656" y="1171353"/>
                  </a:lnTo>
                  <a:lnTo>
                    <a:pt x="3191001" y="1127451"/>
                  </a:lnTo>
                  <a:lnTo>
                    <a:pt x="3176157" y="1084086"/>
                  </a:lnTo>
                  <a:lnTo>
                    <a:pt x="3160141" y="1041280"/>
                  </a:lnTo>
                  <a:lnTo>
                    <a:pt x="3142973" y="999049"/>
                  </a:lnTo>
                  <a:lnTo>
                    <a:pt x="3124672" y="957415"/>
                  </a:lnTo>
                  <a:lnTo>
                    <a:pt x="3105258" y="916395"/>
                  </a:lnTo>
                  <a:lnTo>
                    <a:pt x="3084750" y="876010"/>
                  </a:lnTo>
                  <a:lnTo>
                    <a:pt x="3063166" y="836277"/>
                  </a:lnTo>
                  <a:lnTo>
                    <a:pt x="3040527" y="797218"/>
                  </a:lnTo>
                  <a:lnTo>
                    <a:pt x="3016850" y="758849"/>
                  </a:lnTo>
                  <a:lnTo>
                    <a:pt x="2992156" y="721192"/>
                  </a:lnTo>
                  <a:lnTo>
                    <a:pt x="2966464" y="684265"/>
                  </a:lnTo>
                  <a:lnTo>
                    <a:pt x="2939792" y="648086"/>
                  </a:lnTo>
                  <a:lnTo>
                    <a:pt x="2912160" y="612677"/>
                  </a:lnTo>
                  <a:lnTo>
                    <a:pt x="2883587" y="578054"/>
                  </a:lnTo>
                  <a:lnTo>
                    <a:pt x="2854093" y="544238"/>
                  </a:lnTo>
                  <a:lnTo>
                    <a:pt x="2823696" y="511249"/>
                  </a:lnTo>
                  <a:lnTo>
                    <a:pt x="2792415" y="479104"/>
                  </a:lnTo>
                  <a:lnTo>
                    <a:pt x="2760270" y="447823"/>
                  </a:lnTo>
                  <a:lnTo>
                    <a:pt x="2727281" y="417426"/>
                  </a:lnTo>
                  <a:lnTo>
                    <a:pt x="2693465" y="387932"/>
                  </a:lnTo>
                  <a:lnTo>
                    <a:pt x="2658842" y="359359"/>
                  </a:lnTo>
                  <a:lnTo>
                    <a:pt x="2623433" y="331727"/>
                  </a:lnTo>
                  <a:lnTo>
                    <a:pt x="2587254" y="305055"/>
                  </a:lnTo>
                  <a:lnTo>
                    <a:pt x="2550327" y="279363"/>
                  </a:lnTo>
                  <a:lnTo>
                    <a:pt x="2512670" y="254669"/>
                  </a:lnTo>
                  <a:lnTo>
                    <a:pt x="2474301" y="230992"/>
                  </a:lnTo>
                  <a:lnTo>
                    <a:pt x="2435242" y="208353"/>
                  </a:lnTo>
                  <a:lnTo>
                    <a:pt x="2395509" y="186769"/>
                  </a:lnTo>
                  <a:lnTo>
                    <a:pt x="2355124" y="166261"/>
                  </a:lnTo>
                  <a:lnTo>
                    <a:pt x="2314104" y="146847"/>
                  </a:lnTo>
                  <a:lnTo>
                    <a:pt x="2272470" y="128546"/>
                  </a:lnTo>
                  <a:lnTo>
                    <a:pt x="2230239" y="111378"/>
                  </a:lnTo>
                  <a:lnTo>
                    <a:pt x="2187433" y="95362"/>
                  </a:lnTo>
                  <a:lnTo>
                    <a:pt x="2144068" y="80518"/>
                  </a:lnTo>
                  <a:lnTo>
                    <a:pt x="2100166" y="66863"/>
                  </a:lnTo>
                  <a:lnTo>
                    <a:pt x="2055744" y="54418"/>
                  </a:lnTo>
                  <a:lnTo>
                    <a:pt x="2010823" y="43201"/>
                  </a:lnTo>
                  <a:lnTo>
                    <a:pt x="1965421" y="33232"/>
                  </a:lnTo>
                  <a:lnTo>
                    <a:pt x="1919558" y="24531"/>
                  </a:lnTo>
                  <a:lnTo>
                    <a:pt x="1873252" y="17115"/>
                  </a:lnTo>
                  <a:lnTo>
                    <a:pt x="1826523" y="11005"/>
                  </a:lnTo>
                  <a:lnTo>
                    <a:pt x="1779390" y="6219"/>
                  </a:lnTo>
                  <a:lnTo>
                    <a:pt x="1731872" y="2776"/>
                  </a:lnTo>
                  <a:lnTo>
                    <a:pt x="1683989" y="697"/>
                  </a:lnTo>
                  <a:lnTo>
                    <a:pt x="1635760" y="0"/>
                  </a:lnTo>
                  <a:close/>
                </a:path>
              </a:pathLst>
            </a:custGeom>
            <a:solidFill>
              <a:srgbClr val="1D9EBA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8319" y="2011679"/>
              <a:ext cx="3271520" cy="3271520"/>
            </a:xfrm>
            <a:custGeom>
              <a:avLst/>
              <a:gdLst/>
              <a:ahLst/>
              <a:cxnLst/>
              <a:rect l="l" t="t" r="r" b="b"/>
              <a:pathLst>
                <a:path w="3271520" h="3271520">
                  <a:moveTo>
                    <a:pt x="1635759" y="0"/>
                  </a:moveTo>
                  <a:lnTo>
                    <a:pt x="1587530" y="697"/>
                  </a:lnTo>
                  <a:lnTo>
                    <a:pt x="1539647" y="2776"/>
                  </a:lnTo>
                  <a:lnTo>
                    <a:pt x="1492129" y="6219"/>
                  </a:lnTo>
                  <a:lnTo>
                    <a:pt x="1444996" y="11005"/>
                  </a:lnTo>
                  <a:lnTo>
                    <a:pt x="1398267" y="17115"/>
                  </a:lnTo>
                  <a:lnTo>
                    <a:pt x="1351961" y="24531"/>
                  </a:lnTo>
                  <a:lnTo>
                    <a:pt x="1306098" y="33232"/>
                  </a:lnTo>
                  <a:lnTo>
                    <a:pt x="1260696" y="43201"/>
                  </a:lnTo>
                  <a:lnTo>
                    <a:pt x="1215775" y="54418"/>
                  </a:lnTo>
                  <a:lnTo>
                    <a:pt x="1171353" y="66863"/>
                  </a:lnTo>
                  <a:lnTo>
                    <a:pt x="1127451" y="80518"/>
                  </a:lnTo>
                  <a:lnTo>
                    <a:pt x="1084086" y="95362"/>
                  </a:lnTo>
                  <a:lnTo>
                    <a:pt x="1041280" y="111378"/>
                  </a:lnTo>
                  <a:lnTo>
                    <a:pt x="999049" y="128546"/>
                  </a:lnTo>
                  <a:lnTo>
                    <a:pt x="957415" y="146847"/>
                  </a:lnTo>
                  <a:lnTo>
                    <a:pt x="916395" y="166261"/>
                  </a:lnTo>
                  <a:lnTo>
                    <a:pt x="876010" y="186769"/>
                  </a:lnTo>
                  <a:lnTo>
                    <a:pt x="836277" y="208353"/>
                  </a:lnTo>
                  <a:lnTo>
                    <a:pt x="797218" y="230992"/>
                  </a:lnTo>
                  <a:lnTo>
                    <a:pt x="758849" y="254669"/>
                  </a:lnTo>
                  <a:lnTo>
                    <a:pt x="721192" y="279363"/>
                  </a:lnTo>
                  <a:lnTo>
                    <a:pt x="684265" y="305055"/>
                  </a:lnTo>
                  <a:lnTo>
                    <a:pt x="648086" y="331727"/>
                  </a:lnTo>
                  <a:lnTo>
                    <a:pt x="612677" y="359359"/>
                  </a:lnTo>
                  <a:lnTo>
                    <a:pt x="578054" y="387932"/>
                  </a:lnTo>
                  <a:lnTo>
                    <a:pt x="544238" y="417426"/>
                  </a:lnTo>
                  <a:lnTo>
                    <a:pt x="511249" y="447823"/>
                  </a:lnTo>
                  <a:lnTo>
                    <a:pt x="479104" y="479104"/>
                  </a:lnTo>
                  <a:lnTo>
                    <a:pt x="447823" y="511249"/>
                  </a:lnTo>
                  <a:lnTo>
                    <a:pt x="417426" y="544238"/>
                  </a:lnTo>
                  <a:lnTo>
                    <a:pt x="387932" y="578054"/>
                  </a:lnTo>
                  <a:lnTo>
                    <a:pt x="359359" y="612677"/>
                  </a:lnTo>
                  <a:lnTo>
                    <a:pt x="331727" y="648086"/>
                  </a:lnTo>
                  <a:lnTo>
                    <a:pt x="305055" y="684265"/>
                  </a:lnTo>
                  <a:lnTo>
                    <a:pt x="279363" y="721192"/>
                  </a:lnTo>
                  <a:lnTo>
                    <a:pt x="254669" y="758849"/>
                  </a:lnTo>
                  <a:lnTo>
                    <a:pt x="230992" y="797218"/>
                  </a:lnTo>
                  <a:lnTo>
                    <a:pt x="208353" y="836277"/>
                  </a:lnTo>
                  <a:lnTo>
                    <a:pt x="186769" y="876010"/>
                  </a:lnTo>
                  <a:lnTo>
                    <a:pt x="166261" y="916395"/>
                  </a:lnTo>
                  <a:lnTo>
                    <a:pt x="146847" y="957415"/>
                  </a:lnTo>
                  <a:lnTo>
                    <a:pt x="128546" y="999049"/>
                  </a:lnTo>
                  <a:lnTo>
                    <a:pt x="111378" y="1041280"/>
                  </a:lnTo>
                  <a:lnTo>
                    <a:pt x="95362" y="1084086"/>
                  </a:lnTo>
                  <a:lnTo>
                    <a:pt x="80518" y="1127451"/>
                  </a:lnTo>
                  <a:lnTo>
                    <a:pt x="66863" y="1171353"/>
                  </a:lnTo>
                  <a:lnTo>
                    <a:pt x="54418" y="1215775"/>
                  </a:lnTo>
                  <a:lnTo>
                    <a:pt x="43201" y="1260696"/>
                  </a:lnTo>
                  <a:lnTo>
                    <a:pt x="33232" y="1306098"/>
                  </a:lnTo>
                  <a:lnTo>
                    <a:pt x="24531" y="1351961"/>
                  </a:lnTo>
                  <a:lnTo>
                    <a:pt x="17115" y="1398267"/>
                  </a:lnTo>
                  <a:lnTo>
                    <a:pt x="11005" y="1444996"/>
                  </a:lnTo>
                  <a:lnTo>
                    <a:pt x="6219" y="1492129"/>
                  </a:lnTo>
                  <a:lnTo>
                    <a:pt x="2776" y="1539647"/>
                  </a:lnTo>
                  <a:lnTo>
                    <a:pt x="697" y="1587530"/>
                  </a:lnTo>
                  <a:lnTo>
                    <a:pt x="0" y="1635760"/>
                  </a:lnTo>
                  <a:lnTo>
                    <a:pt x="697" y="1683989"/>
                  </a:lnTo>
                  <a:lnTo>
                    <a:pt x="2776" y="1731872"/>
                  </a:lnTo>
                  <a:lnTo>
                    <a:pt x="6219" y="1779390"/>
                  </a:lnTo>
                  <a:lnTo>
                    <a:pt x="11005" y="1826523"/>
                  </a:lnTo>
                  <a:lnTo>
                    <a:pt x="17115" y="1873252"/>
                  </a:lnTo>
                  <a:lnTo>
                    <a:pt x="24531" y="1919558"/>
                  </a:lnTo>
                  <a:lnTo>
                    <a:pt x="33232" y="1965421"/>
                  </a:lnTo>
                  <a:lnTo>
                    <a:pt x="43201" y="2010823"/>
                  </a:lnTo>
                  <a:lnTo>
                    <a:pt x="54418" y="2055744"/>
                  </a:lnTo>
                  <a:lnTo>
                    <a:pt x="66863" y="2100166"/>
                  </a:lnTo>
                  <a:lnTo>
                    <a:pt x="80518" y="2144068"/>
                  </a:lnTo>
                  <a:lnTo>
                    <a:pt x="95362" y="2187433"/>
                  </a:lnTo>
                  <a:lnTo>
                    <a:pt x="111378" y="2230239"/>
                  </a:lnTo>
                  <a:lnTo>
                    <a:pt x="128546" y="2272470"/>
                  </a:lnTo>
                  <a:lnTo>
                    <a:pt x="146847" y="2314104"/>
                  </a:lnTo>
                  <a:lnTo>
                    <a:pt x="166261" y="2355124"/>
                  </a:lnTo>
                  <a:lnTo>
                    <a:pt x="186769" y="2395509"/>
                  </a:lnTo>
                  <a:lnTo>
                    <a:pt x="208353" y="2435242"/>
                  </a:lnTo>
                  <a:lnTo>
                    <a:pt x="230992" y="2474301"/>
                  </a:lnTo>
                  <a:lnTo>
                    <a:pt x="254669" y="2512670"/>
                  </a:lnTo>
                  <a:lnTo>
                    <a:pt x="279363" y="2550327"/>
                  </a:lnTo>
                  <a:lnTo>
                    <a:pt x="305055" y="2587254"/>
                  </a:lnTo>
                  <a:lnTo>
                    <a:pt x="331727" y="2623433"/>
                  </a:lnTo>
                  <a:lnTo>
                    <a:pt x="359359" y="2658842"/>
                  </a:lnTo>
                  <a:lnTo>
                    <a:pt x="387932" y="2693465"/>
                  </a:lnTo>
                  <a:lnTo>
                    <a:pt x="417426" y="2727281"/>
                  </a:lnTo>
                  <a:lnTo>
                    <a:pt x="447823" y="2760270"/>
                  </a:lnTo>
                  <a:lnTo>
                    <a:pt x="479104" y="2792415"/>
                  </a:lnTo>
                  <a:lnTo>
                    <a:pt x="511249" y="2823696"/>
                  </a:lnTo>
                  <a:lnTo>
                    <a:pt x="544238" y="2854093"/>
                  </a:lnTo>
                  <a:lnTo>
                    <a:pt x="578054" y="2883587"/>
                  </a:lnTo>
                  <a:lnTo>
                    <a:pt x="612677" y="2912160"/>
                  </a:lnTo>
                  <a:lnTo>
                    <a:pt x="648086" y="2939792"/>
                  </a:lnTo>
                  <a:lnTo>
                    <a:pt x="684265" y="2966464"/>
                  </a:lnTo>
                  <a:lnTo>
                    <a:pt x="721192" y="2992156"/>
                  </a:lnTo>
                  <a:lnTo>
                    <a:pt x="758849" y="3016850"/>
                  </a:lnTo>
                  <a:lnTo>
                    <a:pt x="797218" y="3040527"/>
                  </a:lnTo>
                  <a:lnTo>
                    <a:pt x="836277" y="3063166"/>
                  </a:lnTo>
                  <a:lnTo>
                    <a:pt x="876010" y="3084750"/>
                  </a:lnTo>
                  <a:lnTo>
                    <a:pt x="916395" y="3105258"/>
                  </a:lnTo>
                  <a:lnTo>
                    <a:pt x="957415" y="3124672"/>
                  </a:lnTo>
                  <a:lnTo>
                    <a:pt x="999049" y="3142973"/>
                  </a:lnTo>
                  <a:lnTo>
                    <a:pt x="1041280" y="3160141"/>
                  </a:lnTo>
                  <a:lnTo>
                    <a:pt x="1084086" y="3176157"/>
                  </a:lnTo>
                  <a:lnTo>
                    <a:pt x="1127451" y="3191001"/>
                  </a:lnTo>
                  <a:lnTo>
                    <a:pt x="1171353" y="3204656"/>
                  </a:lnTo>
                  <a:lnTo>
                    <a:pt x="1215775" y="3217101"/>
                  </a:lnTo>
                  <a:lnTo>
                    <a:pt x="1260696" y="3228318"/>
                  </a:lnTo>
                  <a:lnTo>
                    <a:pt x="1306098" y="3238287"/>
                  </a:lnTo>
                  <a:lnTo>
                    <a:pt x="1351961" y="3246988"/>
                  </a:lnTo>
                  <a:lnTo>
                    <a:pt x="1398267" y="3254404"/>
                  </a:lnTo>
                  <a:lnTo>
                    <a:pt x="1444996" y="3260514"/>
                  </a:lnTo>
                  <a:lnTo>
                    <a:pt x="1492129" y="3265300"/>
                  </a:lnTo>
                  <a:lnTo>
                    <a:pt x="1539647" y="3268743"/>
                  </a:lnTo>
                  <a:lnTo>
                    <a:pt x="1587530" y="3270822"/>
                  </a:lnTo>
                  <a:lnTo>
                    <a:pt x="1635759" y="3271520"/>
                  </a:lnTo>
                  <a:lnTo>
                    <a:pt x="1683989" y="3270822"/>
                  </a:lnTo>
                  <a:lnTo>
                    <a:pt x="1731872" y="3268743"/>
                  </a:lnTo>
                  <a:lnTo>
                    <a:pt x="1779390" y="3265300"/>
                  </a:lnTo>
                  <a:lnTo>
                    <a:pt x="1826523" y="3260514"/>
                  </a:lnTo>
                  <a:lnTo>
                    <a:pt x="1873252" y="3254404"/>
                  </a:lnTo>
                  <a:lnTo>
                    <a:pt x="1919558" y="3246988"/>
                  </a:lnTo>
                  <a:lnTo>
                    <a:pt x="1965421" y="3238287"/>
                  </a:lnTo>
                  <a:lnTo>
                    <a:pt x="2010823" y="3228318"/>
                  </a:lnTo>
                  <a:lnTo>
                    <a:pt x="2055744" y="3217101"/>
                  </a:lnTo>
                  <a:lnTo>
                    <a:pt x="2100166" y="3204656"/>
                  </a:lnTo>
                  <a:lnTo>
                    <a:pt x="2144068" y="3191001"/>
                  </a:lnTo>
                  <a:lnTo>
                    <a:pt x="2187433" y="3176157"/>
                  </a:lnTo>
                  <a:lnTo>
                    <a:pt x="2230239" y="3160141"/>
                  </a:lnTo>
                  <a:lnTo>
                    <a:pt x="2272470" y="3142973"/>
                  </a:lnTo>
                  <a:lnTo>
                    <a:pt x="2314104" y="3124672"/>
                  </a:lnTo>
                  <a:lnTo>
                    <a:pt x="2355124" y="3105258"/>
                  </a:lnTo>
                  <a:lnTo>
                    <a:pt x="2395509" y="3084750"/>
                  </a:lnTo>
                  <a:lnTo>
                    <a:pt x="2435242" y="3063166"/>
                  </a:lnTo>
                  <a:lnTo>
                    <a:pt x="2474301" y="3040527"/>
                  </a:lnTo>
                  <a:lnTo>
                    <a:pt x="2512670" y="3016850"/>
                  </a:lnTo>
                  <a:lnTo>
                    <a:pt x="2550327" y="2992156"/>
                  </a:lnTo>
                  <a:lnTo>
                    <a:pt x="2587254" y="2966464"/>
                  </a:lnTo>
                  <a:lnTo>
                    <a:pt x="2623433" y="2939792"/>
                  </a:lnTo>
                  <a:lnTo>
                    <a:pt x="2658842" y="2912160"/>
                  </a:lnTo>
                  <a:lnTo>
                    <a:pt x="2693465" y="2883587"/>
                  </a:lnTo>
                  <a:lnTo>
                    <a:pt x="2727281" y="2854093"/>
                  </a:lnTo>
                  <a:lnTo>
                    <a:pt x="2760270" y="2823696"/>
                  </a:lnTo>
                  <a:lnTo>
                    <a:pt x="2792415" y="2792415"/>
                  </a:lnTo>
                  <a:lnTo>
                    <a:pt x="2823696" y="2760270"/>
                  </a:lnTo>
                  <a:lnTo>
                    <a:pt x="2854093" y="2727281"/>
                  </a:lnTo>
                  <a:lnTo>
                    <a:pt x="2883587" y="2693465"/>
                  </a:lnTo>
                  <a:lnTo>
                    <a:pt x="2912160" y="2658842"/>
                  </a:lnTo>
                  <a:lnTo>
                    <a:pt x="2939792" y="2623433"/>
                  </a:lnTo>
                  <a:lnTo>
                    <a:pt x="2966464" y="2587254"/>
                  </a:lnTo>
                  <a:lnTo>
                    <a:pt x="2992156" y="2550327"/>
                  </a:lnTo>
                  <a:lnTo>
                    <a:pt x="3016850" y="2512670"/>
                  </a:lnTo>
                  <a:lnTo>
                    <a:pt x="3040527" y="2474301"/>
                  </a:lnTo>
                  <a:lnTo>
                    <a:pt x="3063166" y="2435242"/>
                  </a:lnTo>
                  <a:lnTo>
                    <a:pt x="3084750" y="2395509"/>
                  </a:lnTo>
                  <a:lnTo>
                    <a:pt x="3105258" y="2355124"/>
                  </a:lnTo>
                  <a:lnTo>
                    <a:pt x="3124672" y="2314104"/>
                  </a:lnTo>
                  <a:lnTo>
                    <a:pt x="3142973" y="2272470"/>
                  </a:lnTo>
                  <a:lnTo>
                    <a:pt x="3160141" y="2230239"/>
                  </a:lnTo>
                  <a:lnTo>
                    <a:pt x="3176157" y="2187433"/>
                  </a:lnTo>
                  <a:lnTo>
                    <a:pt x="3191001" y="2144068"/>
                  </a:lnTo>
                  <a:lnTo>
                    <a:pt x="3204656" y="2100166"/>
                  </a:lnTo>
                  <a:lnTo>
                    <a:pt x="3217101" y="2055744"/>
                  </a:lnTo>
                  <a:lnTo>
                    <a:pt x="3228318" y="2010823"/>
                  </a:lnTo>
                  <a:lnTo>
                    <a:pt x="3238287" y="1965421"/>
                  </a:lnTo>
                  <a:lnTo>
                    <a:pt x="3246988" y="1919558"/>
                  </a:lnTo>
                  <a:lnTo>
                    <a:pt x="3254404" y="1873252"/>
                  </a:lnTo>
                  <a:lnTo>
                    <a:pt x="3260514" y="1826523"/>
                  </a:lnTo>
                  <a:lnTo>
                    <a:pt x="3265300" y="1779390"/>
                  </a:lnTo>
                  <a:lnTo>
                    <a:pt x="3268743" y="1731872"/>
                  </a:lnTo>
                  <a:lnTo>
                    <a:pt x="3270822" y="1683989"/>
                  </a:lnTo>
                  <a:lnTo>
                    <a:pt x="3271520" y="1635760"/>
                  </a:lnTo>
                  <a:lnTo>
                    <a:pt x="3270822" y="1587530"/>
                  </a:lnTo>
                  <a:lnTo>
                    <a:pt x="3268743" y="1539647"/>
                  </a:lnTo>
                  <a:lnTo>
                    <a:pt x="3265300" y="1492129"/>
                  </a:lnTo>
                  <a:lnTo>
                    <a:pt x="3260514" y="1444996"/>
                  </a:lnTo>
                  <a:lnTo>
                    <a:pt x="3254404" y="1398267"/>
                  </a:lnTo>
                  <a:lnTo>
                    <a:pt x="3246988" y="1351961"/>
                  </a:lnTo>
                  <a:lnTo>
                    <a:pt x="3238287" y="1306098"/>
                  </a:lnTo>
                  <a:lnTo>
                    <a:pt x="3228318" y="1260696"/>
                  </a:lnTo>
                  <a:lnTo>
                    <a:pt x="3217101" y="1215775"/>
                  </a:lnTo>
                  <a:lnTo>
                    <a:pt x="3204656" y="1171353"/>
                  </a:lnTo>
                  <a:lnTo>
                    <a:pt x="3191001" y="1127451"/>
                  </a:lnTo>
                  <a:lnTo>
                    <a:pt x="3176157" y="1084086"/>
                  </a:lnTo>
                  <a:lnTo>
                    <a:pt x="3160141" y="1041280"/>
                  </a:lnTo>
                  <a:lnTo>
                    <a:pt x="3142973" y="999049"/>
                  </a:lnTo>
                  <a:lnTo>
                    <a:pt x="3124672" y="957415"/>
                  </a:lnTo>
                  <a:lnTo>
                    <a:pt x="3105258" y="916395"/>
                  </a:lnTo>
                  <a:lnTo>
                    <a:pt x="3084750" y="876010"/>
                  </a:lnTo>
                  <a:lnTo>
                    <a:pt x="3063166" y="836277"/>
                  </a:lnTo>
                  <a:lnTo>
                    <a:pt x="3040527" y="797218"/>
                  </a:lnTo>
                  <a:lnTo>
                    <a:pt x="3016850" y="758849"/>
                  </a:lnTo>
                  <a:lnTo>
                    <a:pt x="2992156" y="721192"/>
                  </a:lnTo>
                  <a:lnTo>
                    <a:pt x="2966464" y="684265"/>
                  </a:lnTo>
                  <a:lnTo>
                    <a:pt x="2939792" y="648086"/>
                  </a:lnTo>
                  <a:lnTo>
                    <a:pt x="2912160" y="612677"/>
                  </a:lnTo>
                  <a:lnTo>
                    <a:pt x="2883587" y="578054"/>
                  </a:lnTo>
                  <a:lnTo>
                    <a:pt x="2854093" y="544238"/>
                  </a:lnTo>
                  <a:lnTo>
                    <a:pt x="2823696" y="511249"/>
                  </a:lnTo>
                  <a:lnTo>
                    <a:pt x="2792415" y="479104"/>
                  </a:lnTo>
                  <a:lnTo>
                    <a:pt x="2760270" y="447823"/>
                  </a:lnTo>
                  <a:lnTo>
                    <a:pt x="2727281" y="417426"/>
                  </a:lnTo>
                  <a:lnTo>
                    <a:pt x="2693465" y="387932"/>
                  </a:lnTo>
                  <a:lnTo>
                    <a:pt x="2658842" y="359359"/>
                  </a:lnTo>
                  <a:lnTo>
                    <a:pt x="2623433" y="331727"/>
                  </a:lnTo>
                  <a:lnTo>
                    <a:pt x="2587254" y="305055"/>
                  </a:lnTo>
                  <a:lnTo>
                    <a:pt x="2550327" y="279363"/>
                  </a:lnTo>
                  <a:lnTo>
                    <a:pt x="2512670" y="254669"/>
                  </a:lnTo>
                  <a:lnTo>
                    <a:pt x="2474301" y="230992"/>
                  </a:lnTo>
                  <a:lnTo>
                    <a:pt x="2435242" y="208353"/>
                  </a:lnTo>
                  <a:lnTo>
                    <a:pt x="2395509" y="186769"/>
                  </a:lnTo>
                  <a:lnTo>
                    <a:pt x="2355124" y="166261"/>
                  </a:lnTo>
                  <a:lnTo>
                    <a:pt x="2314104" y="146847"/>
                  </a:lnTo>
                  <a:lnTo>
                    <a:pt x="2272470" y="128546"/>
                  </a:lnTo>
                  <a:lnTo>
                    <a:pt x="2230239" y="111378"/>
                  </a:lnTo>
                  <a:lnTo>
                    <a:pt x="2187433" y="95362"/>
                  </a:lnTo>
                  <a:lnTo>
                    <a:pt x="2144068" y="80518"/>
                  </a:lnTo>
                  <a:lnTo>
                    <a:pt x="2100166" y="66863"/>
                  </a:lnTo>
                  <a:lnTo>
                    <a:pt x="2055744" y="54418"/>
                  </a:lnTo>
                  <a:lnTo>
                    <a:pt x="2010823" y="43201"/>
                  </a:lnTo>
                  <a:lnTo>
                    <a:pt x="1965421" y="33232"/>
                  </a:lnTo>
                  <a:lnTo>
                    <a:pt x="1919558" y="24531"/>
                  </a:lnTo>
                  <a:lnTo>
                    <a:pt x="1873252" y="17115"/>
                  </a:lnTo>
                  <a:lnTo>
                    <a:pt x="1826523" y="11005"/>
                  </a:lnTo>
                  <a:lnTo>
                    <a:pt x="1779390" y="6219"/>
                  </a:lnTo>
                  <a:lnTo>
                    <a:pt x="1731872" y="2776"/>
                  </a:lnTo>
                  <a:lnTo>
                    <a:pt x="1683989" y="697"/>
                  </a:lnTo>
                  <a:lnTo>
                    <a:pt x="1635759" y="0"/>
                  </a:lnTo>
                  <a:close/>
                </a:path>
              </a:pathLst>
            </a:custGeom>
            <a:solidFill>
              <a:srgbClr val="9A9F1A">
                <a:alpha val="7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38232" y="3235959"/>
              <a:ext cx="2267585" cy="822960"/>
            </a:xfrm>
            <a:custGeom>
              <a:avLst/>
              <a:gdLst/>
              <a:ahLst/>
              <a:cxnLst/>
              <a:rect l="l" t="t" r="r" b="b"/>
              <a:pathLst>
                <a:path w="2267585" h="822960">
                  <a:moveTo>
                    <a:pt x="1133767" y="0"/>
                  </a:moveTo>
                  <a:lnTo>
                    <a:pt x="1064701" y="750"/>
                  </a:lnTo>
                  <a:lnTo>
                    <a:pt x="996729" y="2975"/>
                  </a:lnTo>
                  <a:lnTo>
                    <a:pt x="929971" y="6629"/>
                  </a:lnTo>
                  <a:lnTo>
                    <a:pt x="864544" y="11671"/>
                  </a:lnTo>
                  <a:lnTo>
                    <a:pt x="800567" y="18056"/>
                  </a:lnTo>
                  <a:lnTo>
                    <a:pt x="738159" y="25743"/>
                  </a:lnTo>
                  <a:lnTo>
                    <a:pt x="677438" y="34687"/>
                  </a:lnTo>
                  <a:lnTo>
                    <a:pt x="618524" y="44847"/>
                  </a:lnTo>
                  <a:lnTo>
                    <a:pt x="561533" y="56179"/>
                  </a:lnTo>
                  <a:lnTo>
                    <a:pt x="506586" y="68639"/>
                  </a:lnTo>
                  <a:lnTo>
                    <a:pt x="453801" y="82185"/>
                  </a:lnTo>
                  <a:lnTo>
                    <a:pt x="403295" y="96775"/>
                  </a:lnTo>
                  <a:lnTo>
                    <a:pt x="355189" y="112363"/>
                  </a:lnTo>
                  <a:lnTo>
                    <a:pt x="309600" y="128909"/>
                  </a:lnTo>
                  <a:lnTo>
                    <a:pt x="266648" y="146368"/>
                  </a:lnTo>
                  <a:lnTo>
                    <a:pt x="226450" y="164698"/>
                  </a:lnTo>
                  <a:lnTo>
                    <a:pt x="189125" y="183856"/>
                  </a:lnTo>
                  <a:lnTo>
                    <a:pt x="154792" y="203798"/>
                  </a:lnTo>
                  <a:lnTo>
                    <a:pt x="95577" y="245863"/>
                  </a:lnTo>
                  <a:lnTo>
                    <a:pt x="49752" y="290551"/>
                  </a:lnTo>
                  <a:lnTo>
                    <a:pt x="18266" y="337516"/>
                  </a:lnTo>
                  <a:lnTo>
                    <a:pt x="2069" y="386413"/>
                  </a:lnTo>
                  <a:lnTo>
                    <a:pt x="0" y="411479"/>
                  </a:lnTo>
                  <a:lnTo>
                    <a:pt x="2069" y="436546"/>
                  </a:lnTo>
                  <a:lnTo>
                    <a:pt x="18266" y="485443"/>
                  </a:lnTo>
                  <a:lnTo>
                    <a:pt x="49752" y="532408"/>
                  </a:lnTo>
                  <a:lnTo>
                    <a:pt x="95577" y="577096"/>
                  </a:lnTo>
                  <a:lnTo>
                    <a:pt x="154792" y="619161"/>
                  </a:lnTo>
                  <a:lnTo>
                    <a:pt x="189125" y="639103"/>
                  </a:lnTo>
                  <a:lnTo>
                    <a:pt x="226450" y="658261"/>
                  </a:lnTo>
                  <a:lnTo>
                    <a:pt x="266648" y="676591"/>
                  </a:lnTo>
                  <a:lnTo>
                    <a:pt x="309600" y="694050"/>
                  </a:lnTo>
                  <a:lnTo>
                    <a:pt x="355189" y="710596"/>
                  </a:lnTo>
                  <a:lnTo>
                    <a:pt x="403295" y="726184"/>
                  </a:lnTo>
                  <a:lnTo>
                    <a:pt x="453801" y="740774"/>
                  </a:lnTo>
                  <a:lnTo>
                    <a:pt x="506586" y="754320"/>
                  </a:lnTo>
                  <a:lnTo>
                    <a:pt x="561533" y="766780"/>
                  </a:lnTo>
                  <a:lnTo>
                    <a:pt x="618524" y="778112"/>
                  </a:lnTo>
                  <a:lnTo>
                    <a:pt x="677438" y="788272"/>
                  </a:lnTo>
                  <a:lnTo>
                    <a:pt x="738159" y="797216"/>
                  </a:lnTo>
                  <a:lnTo>
                    <a:pt x="800567" y="804903"/>
                  </a:lnTo>
                  <a:lnTo>
                    <a:pt x="864544" y="811288"/>
                  </a:lnTo>
                  <a:lnTo>
                    <a:pt x="929971" y="816330"/>
                  </a:lnTo>
                  <a:lnTo>
                    <a:pt x="996729" y="819984"/>
                  </a:lnTo>
                  <a:lnTo>
                    <a:pt x="1064701" y="822209"/>
                  </a:lnTo>
                  <a:lnTo>
                    <a:pt x="1133767" y="822959"/>
                  </a:lnTo>
                  <a:lnTo>
                    <a:pt x="1202832" y="822209"/>
                  </a:lnTo>
                  <a:lnTo>
                    <a:pt x="1270804" y="819984"/>
                  </a:lnTo>
                  <a:lnTo>
                    <a:pt x="1337562" y="816330"/>
                  </a:lnTo>
                  <a:lnTo>
                    <a:pt x="1402989" y="811288"/>
                  </a:lnTo>
                  <a:lnTo>
                    <a:pt x="1466966" y="804903"/>
                  </a:lnTo>
                  <a:lnTo>
                    <a:pt x="1529374" y="797216"/>
                  </a:lnTo>
                  <a:lnTo>
                    <a:pt x="1590095" y="788272"/>
                  </a:lnTo>
                  <a:lnTo>
                    <a:pt x="1649010" y="778112"/>
                  </a:lnTo>
                  <a:lnTo>
                    <a:pt x="1706000" y="766780"/>
                  </a:lnTo>
                  <a:lnTo>
                    <a:pt x="1760947" y="754320"/>
                  </a:lnTo>
                  <a:lnTo>
                    <a:pt x="1813733" y="740774"/>
                  </a:lnTo>
                  <a:lnTo>
                    <a:pt x="1864238" y="726184"/>
                  </a:lnTo>
                  <a:lnTo>
                    <a:pt x="1912344" y="710596"/>
                  </a:lnTo>
                  <a:lnTo>
                    <a:pt x="1957933" y="694050"/>
                  </a:lnTo>
                  <a:lnTo>
                    <a:pt x="2000885" y="676591"/>
                  </a:lnTo>
                  <a:lnTo>
                    <a:pt x="2041083" y="658261"/>
                  </a:lnTo>
                  <a:lnTo>
                    <a:pt x="2078408" y="639103"/>
                  </a:lnTo>
                  <a:lnTo>
                    <a:pt x="2112741" y="619161"/>
                  </a:lnTo>
                  <a:lnTo>
                    <a:pt x="2171957" y="577096"/>
                  </a:lnTo>
                  <a:lnTo>
                    <a:pt x="2217782" y="532408"/>
                  </a:lnTo>
                  <a:lnTo>
                    <a:pt x="2249267" y="485443"/>
                  </a:lnTo>
                  <a:lnTo>
                    <a:pt x="2265465" y="436546"/>
                  </a:lnTo>
                  <a:lnTo>
                    <a:pt x="2267534" y="411479"/>
                  </a:lnTo>
                  <a:lnTo>
                    <a:pt x="2265465" y="386413"/>
                  </a:lnTo>
                  <a:lnTo>
                    <a:pt x="2249267" y="337516"/>
                  </a:lnTo>
                  <a:lnTo>
                    <a:pt x="2217782" y="290551"/>
                  </a:lnTo>
                  <a:lnTo>
                    <a:pt x="2171957" y="245863"/>
                  </a:lnTo>
                  <a:lnTo>
                    <a:pt x="2112741" y="203798"/>
                  </a:lnTo>
                  <a:lnTo>
                    <a:pt x="2078408" y="183856"/>
                  </a:lnTo>
                  <a:lnTo>
                    <a:pt x="2041083" y="164698"/>
                  </a:lnTo>
                  <a:lnTo>
                    <a:pt x="2000885" y="146368"/>
                  </a:lnTo>
                  <a:lnTo>
                    <a:pt x="1957933" y="128909"/>
                  </a:lnTo>
                  <a:lnTo>
                    <a:pt x="1912344" y="112363"/>
                  </a:lnTo>
                  <a:lnTo>
                    <a:pt x="1864238" y="96775"/>
                  </a:lnTo>
                  <a:lnTo>
                    <a:pt x="1813733" y="82185"/>
                  </a:lnTo>
                  <a:lnTo>
                    <a:pt x="1760947" y="68639"/>
                  </a:lnTo>
                  <a:lnTo>
                    <a:pt x="1706000" y="56179"/>
                  </a:lnTo>
                  <a:lnTo>
                    <a:pt x="1649010" y="44847"/>
                  </a:lnTo>
                  <a:lnTo>
                    <a:pt x="1590095" y="34687"/>
                  </a:lnTo>
                  <a:lnTo>
                    <a:pt x="1529374" y="25743"/>
                  </a:lnTo>
                  <a:lnTo>
                    <a:pt x="1466966" y="18056"/>
                  </a:lnTo>
                  <a:lnTo>
                    <a:pt x="1402989" y="11671"/>
                  </a:lnTo>
                  <a:lnTo>
                    <a:pt x="1337562" y="6629"/>
                  </a:lnTo>
                  <a:lnTo>
                    <a:pt x="1270804" y="2975"/>
                  </a:lnTo>
                  <a:lnTo>
                    <a:pt x="1202832" y="750"/>
                  </a:lnTo>
                  <a:lnTo>
                    <a:pt x="1133767" y="0"/>
                  </a:lnTo>
                  <a:close/>
                </a:path>
              </a:pathLst>
            </a:custGeom>
            <a:solidFill>
              <a:srgbClr val="DB3D16">
                <a:alpha val="780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515833" y="5821679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39" h="294639">
                <a:moveTo>
                  <a:pt x="147319" y="0"/>
                </a:moveTo>
                <a:lnTo>
                  <a:pt x="100753" y="7510"/>
                </a:lnTo>
                <a:lnTo>
                  <a:pt x="60311" y="28424"/>
                </a:lnTo>
                <a:lnTo>
                  <a:pt x="28422" y="60314"/>
                </a:lnTo>
                <a:lnTo>
                  <a:pt x="7509" y="100755"/>
                </a:lnTo>
                <a:lnTo>
                  <a:pt x="0" y="147320"/>
                </a:lnTo>
                <a:lnTo>
                  <a:pt x="7509" y="193884"/>
                </a:lnTo>
                <a:lnTo>
                  <a:pt x="28422" y="234325"/>
                </a:lnTo>
                <a:lnTo>
                  <a:pt x="60311" y="266215"/>
                </a:lnTo>
                <a:lnTo>
                  <a:pt x="100753" y="287129"/>
                </a:lnTo>
                <a:lnTo>
                  <a:pt x="147319" y="294640"/>
                </a:lnTo>
                <a:lnTo>
                  <a:pt x="193882" y="287129"/>
                </a:lnTo>
                <a:lnTo>
                  <a:pt x="234322" y="266215"/>
                </a:lnTo>
                <a:lnTo>
                  <a:pt x="266213" y="234325"/>
                </a:lnTo>
                <a:lnTo>
                  <a:pt x="287128" y="193884"/>
                </a:lnTo>
                <a:lnTo>
                  <a:pt x="294639" y="147320"/>
                </a:lnTo>
                <a:lnTo>
                  <a:pt x="287128" y="100755"/>
                </a:lnTo>
                <a:lnTo>
                  <a:pt x="266213" y="60314"/>
                </a:lnTo>
                <a:lnTo>
                  <a:pt x="234322" y="28424"/>
                </a:lnTo>
                <a:lnTo>
                  <a:pt x="193882" y="7510"/>
                </a:lnTo>
                <a:lnTo>
                  <a:pt x="147319" y="0"/>
                </a:lnTo>
                <a:close/>
              </a:path>
            </a:pathLst>
          </a:custGeom>
          <a:solidFill>
            <a:srgbClr val="1D9EBA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89213" y="5818123"/>
            <a:ext cx="137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93490" y="582167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94" y="0"/>
                </a:moveTo>
                <a:lnTo>
                  <a:pt x="98550" y="7345"/>
                </a:lnTo>
                <a:lnTo>
                  <a:pt x="58995" y="27801"/>
                </a:lnTo>
                <a:lnTo>
                  <a:pt x="27802" y="58993"/>
                </a:lnTo>
                <a:lnTo>
                  <a:pt x="7346" y="98548"/>
                </a:lnTo>
                <a:lnTo>
                  <a:pt x="0" y="144092"/>
                </a:lnTo>
                <a:lnTo>
                  <a:pt x="7346" y="189637"/>
                </a:lnTo>
                <a:lnTo>
                  <a:pt x="27802" y="229192"/>
                </a:lnTo>
                <a:lnTo>
                  <a:pt x="58995" y="260384"/>
                </a:lnTo>
                <a:lnTo>
                  <a:pt x="98550" y="280839"/>
                </a:lnTo>
                <a:lnTo>
                  <a:pt x="144094" y="288185"/>
                </a:lnTo>
                <a:lnTo>
                  <a:pt x="189638" y="280839"/>
                </a:lnTo>
                <a:lnTo>
                  <a:pt x="229193" y="260384"/>
                </a:lnTo>
                <a:lnTo>
                  <a:pt x="260385" y="229192"/>
                </a:lnTo>
                <a:lnTo>
                  <a:pt x="280842" y="189637"/>
                </a:lnTo>
                <a:lnTo>
                  <a:pt x="288188" y="144092"/>
                </a:lnTo>
                <a:lnTo>
                  <a:pt x="280842" y="98548"/>
                </a:lnTo>
                <a:lnTo>
                  <a:pt x="260385" y="58993"/>
                </a:lnTo>
                <a:lnTo>
                  <a:pt x="229193" y="27801"/>
                </a:lnTo>
                <a:lnTo>
                  <a:pt x="189638" y="7345"/>
                </a:lnTo>
                <a:lnTo>
                  <a:pt x="144094" y="0"/>
                </a:lnTo>
                <a:close/>
              </a:path>
            </a:pathLst>
          </a:custGeom>
          <a:solidFill>
            <a:srgbClr val="9A9F1A">
              <a:alpha val="7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60419" y="5815076"/>
            <a:ext cx="114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33873" y="581158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94" y="0"/>
                </a:moveTo>
                <a:lnTo>
                  <a:pt x="98550" y="7345"/>
                </a:lnTo>
                <a:lnTo>
                  <a:pt x="58995" y="27801"/>
                </a:lnTo>
                <a:lnTo>
                  <a:pt x="27802" y="58993"/>
                </a:lnTo>
                <a:lnTo>
                  <a:pt x="7346" y="98548"/>
                </a:lnTo>
                <a:lnTo>
                  <a:pt x="0" y="144092"/>
                </a:lnTo>
                <a:lnTo>
                  <a:pt x="7346" y="189637"/>
                </a:lnTo>
                <a:lnTo>
                  <a:pt x="27802" y="229191"/>
                </a:lnTo>
                <a:lnTo>
                  <a:pt x="58995" y="260384"/>
                </a:lnTo>
                <a:lnTo>
                  <a:pt x="98550" y="280839"/>
                </a:lnTo>
                <a:lnTo>
                  <a:pt x="144094" y="288185"/>
                </a:lnTo>
                <a:lnTo>
                  <a:pt x="189638" y="280839"/>
                </a:lnTo>
                <a:lnTo>
                  <a:pt x="229193" y="260384"/>
                </a:lnTo>
                <a:lnTo>
                  <a:pt x="260385" y="229191"/>
                </a:lnTo>
                <a:lnTo>
                  <a:pt x="280842" y="189637"/>
                </a:lnTo>
                <a:lnTo>
                  <a:pt x="288188" y="144092"/>
                </a:lnTo>
                <a:lnTo>
                  <a:pt x="280842" y="98548"/>
                </a:lnTo>
                <a:lnTo>
                  <a:pt x="260385" y="58993"/>
                </a:lnTo>
                <a:lnTo>
                  <a:pt x="229193" y="27801"/>
                </a:lnTo>
                <a:lnTo>
                  <a:pt x="189638" y="7345"/>
                </a:lnTo>
                <a:lnTo>
                  <a:pt x="144094" y="0"/>
                </a:lnTo>
                <a:close/>
              </a:path>
            </a:pathLst>
          </a:custGeom>
          <a:solidFill>
            <a:srgbClr val="DB3D16">
              <a:alpha val="7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00801" y="5802883"/>
            <a:ext cx="850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v</a:t>
            </a:r>
            <a:r>
              <a:rPr sz="1800" spc="-5" dirty="0">
                <a:latin typeface="Arial"/>
                <a:cs typeface="Arial"/>
              </a:rPr>
              <a:t>Op</a:t>
            </a:r>
            <a:r>
              <a:rPr sz="18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775268" y="994230"/>
            <a:ext cx="5317490" cy="4426585"/>
            <a:chOff x="1775268" y="994230"/>
            <a:chExt cx="5317490" cy="4426585"/>
          </a:xfrm>
        </p:grpSpPr>
        <p:sp>
          <p:nvSpPr>
            <p:cNvPr id="4" name="object 4"/>
            <p:cNvSpPr/>
            <p:nvPr/>
          </p:nvSpPr>
          <p:spPr>
            <a:xfrm>
              <a:off x="1780031" y="998992"/>
              <a:ext cx="930275" cy="4417060"/>
            </a:xfrm>
            <a:custGeom>
              <a:avLst/>
              <a:gdLst/>
              <a:ahLst/>
              <a:cxnLst/>
              <a:rect l="l" t="t" r="r" b="b"/>
              <a:pathLst>
                <a:path w="930275" h="4417060">
                  <a:moveTo>
                    <a:pt x="15280" y="0"/>
                  </a:moveTo>
                  <a:lnTo>
                    <a:pt x="49155" y="34392"/>
                  </a:lnTo>
                  <a:lnTo>
                    <a:pt x="82392" y="69174"/>
                  </a:lnTo>
                  <a:lnTo>
                    <a:pt x="114989" y="104339"/>
                  </a:lnTo>
                  <a:lnTo>
                    <a:pt x="146947" y="139879"/>
                  </a:lnTo>
                  <a:lnTo>
                    <a:pt x="178266" y="175786"/>
                  </a:lnTo>
                  <a:lnTo>
                    <a:pt x="208946" y="212053"/>
                  </a:lnTo>
                  <a:lnTo>
                    <a:pt x="238987" y="248672"/>
                  </a:lnTo>
                  <a:lnTo>
                    <a:pt x="268388" y="285637"/>
                  </a:lnTo>
                  <a:lnTo>
                    <a:pt x="297151" y="322939"/>
                  </a:lnTo>
                  <a:lnTo>
                    <a:pt x="325274" y="360572"/>
                  </a:lnTo>
                  <a:lnTo>
                    <a:pt x="352758" y="398528"/>
                  </a:lnTo>
                  <a:lnTo>
                    <a:pt x="379603" y="436799"/>
                  </a:lnTo>
                  <a:lnTo>
                    <a:pt x="405808" y="475378"/>
                  </a:lnTo>
                  <a:lnTo>
                    <a:pt x="431375" y="514258"/>
                  </a:lnTo>
                  <a:lnTo>
                    <a:pt x="456302" y="553431"/>
                  </a:lnTo>
                  <a:lnTo>
                    <a:pt x="480591" y="592890"/>
                  </a:lnTo>
                  <a:lnTo>
                    <a:pt x="504240" y="632627"/>
                  </a:lnTo>
                  <a:lnTo>
                    <a:pt x="527250" y="672636"/>
                  </a:lnTo>
                  <a:lnTo>
                    <a:pt x="549620" y="712907"/>
                  </a:lnTo>
                  <a:lnTo>
                    <a:pt x="571352" y="753435"/>
                  </a:lnTo>
                  <a:lnTo>
                    <a:pt x="592444" y="794212"/>
                  </a:lnTo>
                  <a:lnTo>
                    <a:pt x="612897" y="835229"/>
                  </a:lnTo>
                  <a:lnTo>
                    <a:pt x="632712" y="876481"/>
                  </a:lnTo>
                  <a:lnTo>
                    <a:pt x="651886" y="917959"/>
                  </a:lnTo>
                  <a:lnTo>
                    <a:pt x="670422" y="959656"/>
                  </a:lnTo>
                  <a:lnTo>
                    <a:pt x="688319" y="1001564"/>
                  </a:lnTo>
                  <a:lnTo>
                    <a:pt x="705576" y="1043677"/>
                  </a:lnTo>
                  <a:lnTo>
                    <a:pt x="722194" y="1085986"/>
                  </a:lnTo>
                  <a:lnTo>
                    <a:pt x="738174" y="1128485"/>
                  </a:lnTo>
                  <a:lnTo>
                    <a:pt x="753513" y="1171165"/>
                  </a:lnTo>
                  <a:lnTo>
                    <a:pt x="768214" y="1214020"/>
                  </a:lnTo>
                  <a:lnTo>
                    <a:pt x="782276" y="1257042"/>
                  </a:lnTo>
                  <a:lnTo>
                    <a:pt x="795698" y="1300224"/>
                  </a:lnTo>
                  <a:lnTo>
                    <a:pt x="808482" y="1343558"/>
                  </a:lnTo>
                  <a:lnTo>
                    <a:pt x="820626" y="1387036"/>
                  </a:lnTo>
                  <a:lnTo>
                    <a:pt x="832131" y="1430652"/>
                  </a:lnTo>
                  <a:lnTo>
                    <a:pt x="842996" y="1474397"/>
                  </a:lnTo>
                  <a:lnTo>
                    <a:pt x="853223" y="1518266"/>
                  </a:lnTo>
                  <a:lnTo>
                    <a:pt x="862810" y="1562249"/>
                  </a:lnTo>
                  <a:lnTo>
                    <a:pt x="871759" y="1606340"/>
                  </a:lnTo>
                  <a:lnTo>
                    <a:pt x="880068" y="1650531"/>
                  </a:lnTo>
                  <a:lnTo>
                    <a:pt x="887738" y="1694815"/>
                  </a:lnTo>
                  <a:lnTo>
                    <a:pt x="894769" y="1739184"/>
                  </a:lnTo>
                  <a:lnTo>
                    <a:pt x="901160" y="1783631"/>
                  </a:lnTo>
                  <a:lnTo>
                    <a:pt x="906913" y="1828149"/>
                  </a:lnTo>
                  <a:lnTo>
                    <a:pt x="912026" y="1872730"/>
                  </a:lnTo>
                  <a:lnTo>
                    <a:pt x="916500" y="1917366"/>
                  </a:lnTo>
                  <a:lnTo>
                    <a:pt x="920335" y="1962051"/>
                  </a:lnTo>
                  <a:lnTo>
                    <a:pt x="923531" y="2006776"/>
                  </a:lnTo>
                  <a:lnTo>
                    <a:pt x="926088" y="2051535"/>
                  </a:lnTo>
                  <a:lnTo>
                    <a:pt x="928005" y="2096320"/>
                  </a:lnTo>
                  <a:lnTo>
                    <a:pt x="929283" y="2141124"/>
                  </a:lnTo>
                  <a:lnTo>
                    <a:pt x="929923" y="2185938"/>
                  </a:lnTo>
                  <a:lnTo>
                    <a:pt x="929923" y="2230757"/>
                  </a:lnTo>
                  <a:lnTo>
                    <a:pt x="929283" y="2275571"/>
                  </a:lnTo>
                  <a:lnTo>
                    <a:pt x="928005" y="2320375"/>
                  </a:lnTo>
                  <a:lnTo>
                    <a:pt x="926088" y="2365160"/>
                  </a:lnTo>
                  <a:lnTo>
                    <a:pt x="923531" y="2409919"/>
                  </a:lnTo>
                  <a:lnTo>
                    <a:pt x="920335" y="2454644"/>
                  </a:lnTo>
                  <a:lnTo>
                    <a:pt x="916500" y="2499329"/>
                  </a:lnTo>
                  <a:lnTo>
                    <a:pt x="912026" y="2543965"/>
                  </a:lnTo>
                  <a:lnTo>
                    <a:pt x="906913" y="2588546"/>
                  </a:lnTo>
                  <a:lnTo>
                    <a:pt x="901160" y="2633064"/>
                  </a:lnTo>
                  <a:lnTo>
                    <a:pt x="894769" y="2677511"/>
                  </a:lnTo>
                  <a:lnTo>
                    <a:pt x="887738" y="2721880"/>
                  </a:lnTo>
                  <a:lnTo>
                    <a:pt x="880068" y="2766164"/>
                  </a:lnTo>
                  <a:lnTo>
                    <a:pt x="871759" y="2810355"/>
                  </a:lnTo>
                  <a:lnTo>
                    <a:pt x="862810" y="2854446"/>
                  </a:lnTo>
                  <a:lnTo>
                    <a:pt x="853223" y="2898429"/>
                  </a:lnTo>
                  <a:lnTo>
                    <a:pt x="842996" y="2942297"/>
                  </a:lnTo>
                  <a:lnTo>
                    <a:pt x="832131" y="2986043"/>
                  </a:lnTo>
                  <a:lnTo>
                    <a:pt x="820626" y="3029659"/>
                  </a:lnTo>
                  <a:lnTo>
                    <a:pt x="808482" y="3073137"/>
                  </a:lnTo>
                  <a:lnTo>
                    <a:pt x="795698" y="3116471"/>
                  </a:lnTo>
                  <a:lnTo>
                    <a:pt x="782276" y="3159653"/>
                  </a:lnTo>
                  <a:lnTo>
                    <a:pt x="768214" y="3202674"/>
                  </a:lnTo>
                  <a:lnTo>
                    <a:pt x="753513" y="3245529"/>
                  </a:lnTo>
                  <a:lnTo>
                    <a:pt x="738174" y="3288210"/>
                  </a:lnTo>
                  <a:lnTo>
                    <a:pt x="722194" y="3330708"/>
                  </a:lnTo>
                  <a:lnTo>
                    <a:pt x="705576" y="3373018"/>
                  </a:lnTo>
                  <a:lnTo>
                    <a:pt x="688319" y="3415130"/>
                  </a:lnTo>
                  <a:lnTo>
                    <a:pt x="670422" y="3457039"/>
                  </a:lnTo>
                  <a:lnTo>
                    <a:pt x="651886" y="3498736"/>
                  </a:lnTo>
                  <a:lnTo>
                    <a:pt x="632712" y="3540214"/>
                  </a:lnTo>
                  <a:lnTo>
                    <a:pt x="612897" y="3581465"/>
                  </a:lnTo>
                  <a:lnTo>
                    <a:pt x="592444" y="3622483"/>
                  </a:lnTo>
                  <a:lnTo>
                    <a:pt x="571352" y="3663259"/>
                  </a:lnTo>
                  <a:lnTo>
                    <a:pt x="549620" y="3703787"/>
                  </a:lnTo>
                  <a:lnTo>
                    <a:pt x="527250" y="3744059"/>
                  </a:lnTo>
                  <a:lnTo>
                    <a:pt x="504240" y="3784067"/>
                  </a:lnTo>
                  <a:lnTo>
                    <a:pt x="480591" y="3823804"/>
                  </a:lnTo>
                  <a:lnTo>
                    <a:pt x="456302" y="3863263"/>
                  </a:lnTo>
                  <a:lnTo>
                    <a:pt x="431375" y="3902436"/>
                  </a:lnTo>
                  <a:lnTo>
                    <a:pt x="405808" y="3941316"/>
                  </a:lnTo>
                  <a:lnTo>
                    <a:pt x="379603" y="3979895"/>
                  </a:lnTo>
                  <a:lnTo>
                    <a:pt x="352758" y="4018166"/>
                  </a:lnTo>
                  <a:lnTo>
                    <a:pt x="325274" y="4056122"/>
                  </a:lnTo>
                  <a:lnTo>
                    <a:pt x="297151" y="4093755"/>
                  </a:lnTo>
                  <a:lnTo>
                    <a:pt x="268388" y="4131057"/>
                  </a:lnTo>
                  <a:lnTo>
                    <a:pt x="238987" y="4168022"/>
                  </a:lnTo>
                  <a:lnTo>
                    <a:pt x="208946" y="4204641"/>
                  </a:lnTo>
                  <a:lnTo>
                    <a:pt x="178266" y="4240908"/>
                  </a:lnTo>
                  <a:lnTo>
                    <a:pt x="146947" y="4276815"/>
                  </a:lnTo>
                  <a:lnTo>
                    <a:pt x="114989" y="4312355"/>
                  </a:lnTo>
                  <a:lnTo>
                    <a:pt x="82392" y="4347519"/>
                  </a:lnTo>
                  <a:lnTo>
                    <a:pt x="49155" y="4382301"/>
                  </a:lnTo>
                  <a:lnTo>
                    <a:pt x="15280" y="4416694"/>
                  </a:lnTo>
                  <a:lnTo>
                    <a:pt x="0" y="4401414"/>
                  </a:lnTo>
                  <a:lnTo>
                    <a:pt x="33955" y="4366935"/>
                  </a:lnTo>
                  <a:lnTo>
                    <a:pt x="67264" y="4332062"/>
                  </a:lnTo>
                  <a:lnTo>
                    <a:pt x="99926" y="4296802"/>
                  </a:lnTo>
                  <a:lnTo>
                    <a:pt x="131941" y="4261163"/>
                  </a:lnTo>
                  <a:lnTo>
                    <a:pt x="163310" y="4225152"/>
                  </a:lnTo>
                  <a:lnTo>
                    <a:pt x="194031" y="4188778"/>
                  </a:lnTo>
                  <a:lnTo>
                    <a:pt x="224106" y="4152047"/>
                  </a:lnTo>
                  <a:lnTo>
                    <a:pt x="253535" y="4114968"/>
                  </a:lnTo>
                  <a:lnTo>
                    <a:pt x="282316" y="4077547"/>
                  </a:lnTo>
                  <a:lnTo>
                    <a:pt x="310451" y="4039792"/>
                  </a:lnTo>
                  <a:lnTo>
                    <a:pt x="337939" y="4001712"/>
                  </a:lnTo>
                  <a:lnTo>
                    <a:pt x="364780" y="3963313"/>
                  </a:lnTo>
                  <a:lnTo>
                    <a:pt x="390974" y="3924603"/>
                  </a:lnTo>
                  <a:lnTo>
                    <a:pt x="416521" y="3885590"/>
                  </a:lnTo>
                  <a:lnTo>
                    <a:pt x="441422" y="3846281"/>
                  </a:lnTo>
                  <a:lnTo>
                    <a:pt x="465676" y="3806684"/>
                  </a:lnTo>
                  <a:lnTo>
                    <a:pt x="489283" y="3766807"/>
                  </a:lnTo>
                  <a:lnTo>
                    <a:pt x="512244" y="3726657"/>
                  </a:lnTo>
                  <a:lnTo>
                    <a:pt x="534558" y="3686241"/>
                  </a:lnTo>
                  <a:lnTo>
                    <a:pt x="556224" y="3645567"/>
                  </a:lnTo>
                  <a:lnTo>
                    <a:pt x="577245" y="3604644"/>
                  </a:lnTo>
                  <a:lnTo>
                    <a:pt x="597618" y="3563477"/>
                  </a:lnTo>
                  <a:lnTo>
                    <a:pt x="617345" y="3522076"/>
                  </a:lnTo>
                  <a:lnTo>
                    <a:pt x="636424" y="3480447"/>
                  </a:lnTo>
                  <a:lnTo>
                    <a:pt x="654857" y="3438598"/>
                  </a:lnTo>
                  <a:lnTo>
                    <a:pt x="672644" y="3396537"/>
                  </a:lnTo>
                  <a:lnTo>
                    <a:pt x="689783" y="3354271"/>
                  </a:lnTo>
                  <a:lnTo>
                    <a:pt x="706276" y="3311808"/>
                  </a:lnTo>
                  <a:lnTo>
                    <a:pt x="722122" y="3269156"/>
                  </a:lnTo>
                  <a:lnTo>
                    <a:pt x="737321" y="3226321"/>
                  </a:lnTo>
                  <a:lnTo>
                    <a:pt x="751873" y="3183312"/>
                  </a:lnTo>
                  <a:lnTo>
                    <a:pt x="765779" y="3140137"/>
                  </a:lnTo>
                  <a:lnTo>
                    <a:pt x="779038" y="3096802"/>
                  </a:lnTo>
                  <a:lnTo>
                    <a:pt x="791650" y="3053315"/>
                  </a:lnTo>
                  <a:lnTo>
                    <a:pt x="803615" y="3009685"/>
                  </a:lnTo>
                  <a:lnTo>
                    <a:pt x="814934" y="2965918"/>
                  </a:lnTo>
                  <a:lnTo>
                    <a:pt x="825606" y="2922022"/>
                  </a:lnTo>
                  <a:lnTo>
                    <a:pt x="835631" y="2878005"/>
                  </a:lnTo>
                  <a:lnTo>
                    <a:pt x="845009" y="2833874"/>
                  </a:lnTo>
                  <a:lnTo>
                    <a:pt x="853740" y="2789636"/>
                  </a:lnTo>
                  <a:lnTo>
                    <a:pt x="861825" y="2745301"/>
                  </a:lnTo>
                  <a:lnTo>
                    <a:pt x="869263" y="2700874"/>
                  </a:lnTo>
                  <a:lnTo>
                    <a:pt x="876054" y="2656364"/>
                  </a:lnTo>
                  <a:lnTo>
                    <a:pt x="882198" y="2611778"/>
                  </a:lnTo>
                  <a:lnTo>
                    <a:pt x="887696" y="2567124"/>
                  </a:lnTo>
                  <a:lnTo>
                    <a:pt x="892547" y="2522409"/>
                  </a:lnTo>
                  <a:lnTo>
                    <a:pt x="896751" y="2477641"/>
                  </a:lnTo>
                  <a:lnTo>
                    <a:pt x="900308" y="2432828"/>
                  </a:lnTo>
                  <a:lnTo>
                    <a:pt x="903218" y="2387977"/>
                  </a:lnTo>
                  <a:lnTo>
                    <a:pt x="905482" y="2343095"/>
                  </a:lnTo>
                  <a:lnTo>
                    <a:pt x="907099" y="2298191"/>
                  </a:lnTo>
                  <a:lnTo>
                    <a:pt x="908069" y="2253271"/>
                  </a:lnTo>
                  <a:lnTo>
                    <a:pt x="908393" y="2208344"/>
                  </a:lnTo>
                  <a:lnTo>
                    <a:pt x="908069" y="2163417"/>
                  </a:lnTo>
                  <a:lnTo>
                    <a:pt x="907099" y="2118497"/>
                  </a:lnTo>
                  <a:lnTo>
                    <a:pt x="905482" y="2073593"/>
                  </a:lnTo>
                  <a:lnTo>
                    <a:pt x="903218" y="2028712"/>
                  </a:lnTo>
                  <a:lnTo>
                    <a:pt x="900308" y="1983860"/>
                  </a:lnTo>
                  <a:lnTo>
                    <a:pt x="896751" y="1939047"/>
                  </a:lnTo>
                  <a:lnTo>
                    <a:pt x="892547" y="1894279"/>
                  </a:lnTo>
                  <a:lnTo>
                    <a:pt x="887696" y="1849564"/>
                  </a:lnTo>
                  <a:lnTo>
                    <a:pt x="882198" y="1804910"/>
                  </a:lnTo>
                  <a:lnTo>
                    <a:pt x="876054" y="1760324"/>
                  </a:lnTo>
                  <a:lnTo>
                    <a:pt x="869263" y="1715814"/>
                  </a:lnTo>
                  <a:lnTo>
                    <a:pt x="861825" y="1671388"/>
                  </a:lnTo>
                  <a:lnTo>
                    <a:pt x="853740" y="1627052"/>
                  </a:lnTo>
                  <a:lnTo>
                    <a:pt x="845009" y="1582815"/>
                  </a:lnTo>
                  <a:lnTo>
                    <a:pt x="835631" y="1538684"/>
                  </a:lnTo>
                  <a:lnTo>
                    <a:pt x="825606" y="1494667"/>
                  </a:lnTo>
                  <a:lnTo>
                    <a:pt x="814934" y="1450771"/>
                  </a:lnTo>
                  <a:lnTo>
                    <a:pt x="803615" y="1407004"/>
                  </a:lnTo>
                  <a:lnTo>
                    <a:pt x="791650" y="1363374"/>
                  </a:lnTo>
                  <a:lnTo>
                    <a:pt x="779038" y="1319887"/>
                  </a:lnTo>
                  <a:lnTo>
                    <a:pt x="765779" y="1276552"/>
                  </a:lnTo>
                  <a:lnTo>
                    <a:pt x="751873" y="1233377"/>
                  </a:lnTo>
                  <a:lnTo>
                    <a:pt x="737321" y="1190368"/>
                  </a:lnTo>
                  <a:lnTo>
                    <a:pt x="722122" y="1147534"/>
                  </a:lnTo>
                  <a:lnTo>
                    <a:pt x="706276" y="1104881"/>
                  </a:lnTo>
                  <a:lnTo>
                    <a:pt x="689783" y="1062419"/>
                  </a:lnTo>
                  <a:lnTo>
                    <a:pt x="672644" y="1020153"/>
                  </a:lnTo>
                  <a:lnTo>
                    <a:pt x="654857" y="978092"/>
                  </a:lnTo>
                  <a:lnTo>
                    <a:pt x="636424" y="936243"/>
                  </a:lnTo>
                  <a:lnTo>
                    <a:pt x="617345" y="894615"/>
                  </a:lnTo>
                  <a:lnTo>
                    <a:pt x="597618" y="853213"/>
                  </a:lnTo>
                  <a:lnTo>
                    <a:pt x="577245" y="812047"/>
                  </a:lnTo>
                  <a:lnTo>
                    <a:pt x="556224" y="771124"/>
                  </a:lnTo>
                  <a:lnTo>
                    <a:pt x="534558" y="730450"/>
                  </a:lnTo>
                  <a:lnTo>
                    <a:pt x="512244" y="690035"/>
                  </a:lnTo>
                  <a:lnTo>
                    <a:pt x="489283" y="649884"/>
                  </a:lnTo>
                  <a:lnTo>
                    <a:pt x="465676" y="610007"/>
                  </a:lnTo>
                  <a:lnTo>
                    <a:pt x="441422" y="570411"/>
                  </a:lnTo>
                  <a:lnTo>
                    <a:pt x="416521" y="531102"/>
                  </a:lnTo>
                  <a:lnTo>
                    <a:pt x="390974" y="492089"/>
                  </a:lnTo>
                  <a:lnTo>
                    <a:pt x="364780" y="453380"/>
                  </a:lnTo>
                  <a:lnTo>
                    <a:pt x="337939" y="414981"/>
                  </a:lnTo>
                  <a:lnTo>
                    <a:pt x="310451" y="376901"/>
                  </a:lnTo>
                  <a:lnTo>
                    <a:pt x="282316" y="339146"/>
                  </a:lnTo>
                  <a:lnTo>
                    <a:pt x="253535" y="301726"/>
                  </a:lnTo>
                  <a:lnTo>
                    <a:pt x="224106" y="264647"/>
                  </a:lnTo>
                  <a:lnTo>
                    <a:pt x="194031" y="227916"/>
                  </a:lnTo>
                  <a:lnTo>
                    <a:pt x="163310" y="191542"/>
                  </a:lnTo>
                  <a:lnTo>
                    <a:pt x="131941" y="155531"/>
                  </a:lnTo>
                  <a:lnTo>
                    <a:pt x="99926" y="119893"/>
                  </a:lnTo>
                  <a:lnTo>
                    <a:pt x="67264" y="84633"/>
                  </a:lnTo>
                  <a:lnTo>
                    <a:pt x="33955" y="49760"/>
                  </a:lnTo>
                  <a:lnTo>
                    <a:pt x="0" y="15282"/>
                  </a:lnTo>
                  <a:lnTo>
                    <a:pt x="1528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90344" y="1078991"/>
              <a:ext cx="5102352" cy="5059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61032" y="1018031"/>
              <a:ext cx="4026408" cy="673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32330" y="1098549"/>
              <a:ext cx="5017770" cy="421640"/>
            </a:xfrm>
            <a:custGeom>
              <a:avLst/>
              <a:gdLst/>
              <a:ahLst/>
              <a:cxnLst/>
              <a:rect l="l" t="t" r="r" b="b"/>
              <a:pathLst>
                <a:path w="5017770" h="421640">
                  <a:moveTo>
                    <a:pt x="5017731" y="0"/>
                  </a:moveTo>
                  <a:lnTo>
                    <a:pt x="0" y="0"/>
                  </a:lnTo>
                  <a:lnTo>
                    <a:pt x="0" y="421627"/>
                  </a:lnTo>
                  <a:lnTo>
                    <a:pt x="5017731" y="421627"/>
                  </a:lnTo>
                  <a:lnTo>
                    <a:pt x="5017731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54300" y="1094232"/>
            <a:ext cx="364109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0" spc="-5" dirty="0">
                <a:solidFill>
                  <a:srgbClr val="FFFFFF"/>
                </a:solidFill>
                <a:latin typeface="Arial"/>
                <a:cs typeface="Arial"/>
              </a:rPr>
              <a:t>Collaboration </a:t>
            </a:r>
            <a:r>
              <a:rPr sz="2300" b="0" dirty="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sz="2300" b="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b="0" spc="-55" dirty="0">
                <a:solidFill>
                  <a:srgbClr val="FFFFFF"/>
                </a:solidFill>
                <a:latin typeface="Arial"/>
                <a:cs typeface="Arial"/>
              </a:rPr>
              <a:t>Teams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64055" y="1041082"/>
            <a:ext cx="5328920" cy="1915795"/>
            <a:chOff x="1764055" y="1041082"/>
            <a:chExt cx="5328920" cy="1915795"/>
          </a:xfrm>
        </p:grpSpPr>
        <p:sp>
          <p:nvSpPr>
            <p:cNvPr id="10" name="object 10"/>
            <p:cNvSpPr/>
            <p:nvPr/>
          </p:nvSpPr>
          <p:spPr>
            <a:xfrm>
              <a:off x="1768817" y="1045844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263512" y="0"/>
                  </a:moveTo>
                  <a:lnTo>
                    <a:pt x="216146" y="4245"/>
                  </a:lnTo>
                  <a:lnTo>
                    <a:pt x="171566" y="16486"/>
                  </a:lnTo>
                  <a:lnTo>
                    <a:pt x="130514" y="35978"/>
                  </a:lnTo>
                  <a:lnTo>
                    <a:pt x="93736" y="61977"/>
                  </a:lnTo>
                  <a:lnTo>
                    <a:pt x="61976" y="93738"/>
                  </a:lnTo>
                  <a:lnTo>
                    <a:pt x="35978" y="130518"/>
                  </a:lnTo>
                  <a:lnTo>
                    <a:pt x="16486" y="171572"/>
                  </a:lnTo>
                  <a:lnTo>
                    <a:pt x="4245" y="216155"/>
                  </a:lnTo>
                  <a:lnTo>
                    <a:pt x="0" y="263525"/>
                  </a:lnTo>
                  <a:lnTo>
                    <a:pt x="4245" y="310890"/>
                  </a:lnTo>
                  <a:lnTo>
                    <a:pt x="16486" y="355471"/>
                  </a:lnTo>
                  <a:lnTo>
                    <a:pt x="35978" y="396522"/>
                  </a:lnTo>
                  <a:lnTo>
                    <a:pt x="61976" y="433300"/>
                  </a:lnTo>
                  <a:lnTo>
                    <a:pt x="93736" y="465061"/>
                  </a:lnTo>
                  <a:lnTo>
                    <a:pt x="130514" y="491059"/>
                  </a:lnTo>
                  <a:lnTo>
                    <a:pt x="171566" y="510550"/>
                  </a:lnTo>
                  <a:lnTo>
                    <a:pt x="216146" y="522791"/>
                  </a:lnTo>
                  <a:lnTo>
                    <a:pt x="263512" y="527037"/>
                  </a:lnTo>
                  <a:lnTo>
                    <a:pt x="310881" y="522791"/>
                  </a:lnTo>
                  <a:lnTo>
                    <a:pt x="355465" y="510550"/>
                  </a:lnTo>
                  <a:lnTo>
                    <a:pt x="396518" y="491059"/>
                  </a:lnTo>
                  <a:lnTo>
                    <a:pt x="433298" y="465061"/>
                  </a:lnTo>
                  <a:lnTo>
                    <a:pt x="465059" y="433300"/>
                  </a:lnTo>
                  <a:lnTo>
                    <a:pt x="491058" y="396522"/>
                  </a:lnTo>
                  <a:lnTo>
                    <a:pt x="510550" y="355471"/>
                  </a:lnTo>
                  <a:lnTo>
                    <a:pt x="522791" y="310890"/>
                  </a:lnTo>
                  <a:lnTo>
                    <a:pt x="527037" y="263525"/>
                  </a:lnTo>
                  <a:lnTo>
                    <a:pt x="522791" y="216155"/>
                  </a:lnTo>
                  <a:lnTo>
                    <a:pt x="510550" y="171572"/>
                  </a:lnTo>
                  <a:lnTo>
                    <a:pt x="491058" y="130518"/>
                  </a:lnTo>
                  <a:lnTo>
                    <a:pt x="465059" y="93738"/>
                  </a:lnTo>
                  <a:lnTo>
                    <a:pt x="433298" y="61977"/>
                  </a:lnTo>
                  <a:lnTo>
                    <a:pt x="396518" y="35978"/>
                  </a:lnTo>
                  <a:lnTo>
                    <a:pt x="355465" y="16486"/>
                  </a:lnTo>
                  <a:lnTo>
                    <a:pt x="310881" y="4245"/>
                  </a:lnTo>
                  <a:lnTo>
                    <a:pt x="263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68817" y="1045844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0" y="263518"/>
                  </a:moveTo>
                  <a:lnTo>
                    <a:pt x="4245" y="216150"/>
                  </a:lnTo>
                  <a:lnTo>
                    <a:pt x="16486" y="171568"/>
                  </a:lnTo>
                  <a:lnTo>
                    <a:pt x="35977" y="130515"/>
                  </a:lnTo>
                  <a:lnTo>
                    <a:pt x="61976" y="93736"/>
                  </a:lnTo>
                  <a:lnTo>
                    <a:pt x="93736" y="61976"/>
                  </a:lnTo>
                  <a:lnTo>
                    <a:pt x="130515" y="35977"/>
                  </a:lnTo>
                  <a:lnTo>
                    <a:pt x="171568" y="16486"/>
                  </a:lnTo>
                  <a:lnTo>
                    <a:pt x="216150" y="4245"/>
                  </a:lnTo>
                  <a:lnTo>
                    <a:pt x="263518" y="0"/>
                  </a:lnTo>
                  <a:lnTo>
                    <a:pt x="310885" y="4245"/>
                  </a:lnTo>
                  <a:lnTo>
                    <a:pt x="355467" y="16486"/>
                  </a:lnTo>
                  <a:lnTo>
                    <a:pt x="396520" y="35977"/>
                  </a:lnTo>
                  <a:lnTo>
                    <a:pt x="433298" y="61976"/>
                  </a:lnTo>
                  <a:lnTo>
                    <a:pt x="465059" y="93736"/>
                  </a:lnTo>
                  <a:lnTo>
                    <a:pt x="491057" y="130515"/>
                  </a:lnTo>
                  <a:lnTo>
                    <a:pt x="510548" y="171568"/>
                  </a:lnTo>
                  <a:lnTo>
                    <a:pt x="522789" y="216150"/>
                  </a:lnTo>
                  <a:lnTo>
                    <a:pt x="527035" y="263518"/>
                  </a:lnTo>
                  <a:lnTo>
                    <a:pt x="522789" y="310885"/>
                  </a:lnTo>
                  <a:lnTo>
                    <a:pt x="510548" y="355467"/>
                  </a:lnTo>
                  <a:lnTo>
                    <a:pt x="491057" y="396520"/>
                  </a:lnTo>
                  <a:lnTo>
                    <a:pt x="465059" y="433298"/>
                  </a:lnTo>
                  <a:lnTo>
                    <a:pt x="433298" y="465059"/>
                  </a:lnTo>
                  <a:lnTo>
                    <a:pt x="396520" y="491057"/>
                  </a:lnTo>
                  <a:lnTo>
                    <a:pt x="355467" y="510548"/>
                  </a:lnTo>
                  <a:lnTo>
                    <a:pt x="310885" y="522789"/>
                  </a:lnTo>
                  <a:lnTo>
                    <a:pt x="263518" y="527035"/>
                  </a:lnTo>
                  <a:lnTo>
                    <a:pt x="216150" y="522789"/>
                  </a:lnTo>
                  <a:lnTo>
                    <a:pt x="171568" y="510548"/>
                  </a:lnTo>
                  <a:lnTo>
                    <a:pt x="130515" y="491057"/>
                  </a:lnTo>
                  <a:lnTo>
                    <a:pt x="93736" y="465059"/>
                  </a:lnTo>
                  <a:lnTo>
                    <a:pt x="61976" y="433298"/>
                  </a:lnTo>
                  <a:lnTo>
                    <a:pt x="35977" y="396520"/>
                  </a:lnTo>
                  <a:lnTo>
                    <a:pt x="16486" y="355467"/>
                  </a:lnTo>
                  <a:lnTo>
                    <a:pt x="4245" y="310885"/>
                  </a:lnTo>
                  <a:lnTo>
                    <a:pt x="0" y="263518"/>
                  </a:lnTo>
                  <a:close/>
                </a:path>
              </a:pathLst>
            </a:custGeom>
            <a:ln w="9525">
              <a:solidFill>
                <a:srgbClr val="1D9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71343" y="1712975"/>
              <a:ext cx="4721352" cy="5059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42031" y="1652015"/>
              <a:ext cx="2398775" cy="673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14155" y="1731365"/>
              <a:ext cx="4636135" cy="421640"/>
            </a:xfrm>
            <a:custGeom>
              <a:avLst/>
              <a:gdLst/>
              <a:ahLst/>
              <a:cxnLst/>
              <a:rect l="l" t="t" r="r" b="b"/>
              <a:pathLst>
                <a:path w="4636134" h="421639">
                  <a:moveTo>
                    <a:pt x="4635906" y="0"/>
                  </a:moveTo>
                  <a:lnTo>
                    <a:pt x="0" y="0"/>
                  </a:lnTo>
                  <a:lnTo>
                    <a:pt x="0" y="421627"/>
                  </a:lnTo>
                  <a:lnTo>
                    <a:pt x="4635906" y="421627"/>
                  </a:lnTo>
                  <a:lnTo>
                    <a:pt x="4635906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0643" y="1678660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263512" y="0"/>
                  </a:moveTo>
                  <a:lnTo>
                    <a:pt x="216143" y="4245"/>
                  </a:lnTo>
                  <a:lnTo>
                    <a:pt x="171561" y="16486"/>
                  </a:lnTo>
                  <a:lnTo>
                    <a:pt x="130508" y="35978"/>
                  </a:lnTo>
                  <a:lnTo>
                    <a:pt x="93731" y="61976"/>
                  </a:lnTo>
                  <a:lnTo>
                    <a:pt x="61972" y="93736"/>
                  </a:lnTo>
                  <a:lnTo>
                    <a:pt x="35975" y="130514"/>
                  </a:lnTo>
                  <a:lnTo>
                    <a:pt x="16485" y="171566"/>
                  </a:lnTo>
                  <a:lnTo>
                    <a:pt x="4245" y="216146"/>
                  </a:lnTo>
                  <a:lnTo>
                    <a:pt x="0" y="263512"/>
                  </a:lnTo>
                  <a:lnTo>
                    <a:pt x="4245" y="310881"/>
                  </a:lnTo>
                  <a:lnTo>
                    <a:pt x="16485" y="355465"/>
                  </a:lnTo>
                  <a:lnTo>
                    <a:pt x="35975" y="396518"/>
                  </a:lnTo>
                  <a:lnTo>
                    <a:pt x="61972" y="433298"/>
                  </a:lnTo>
                  <a:lnTo>
                    <a:pt x="93731" y="465059"/>
                  </a:lnTo>
                  <a:lnTo>
                    <a:pt x="130508" y="491058"/>
                  </a:lnTo>
                  <a:lnTo>
                    <a:pt x="171561" y="510550"/>
                  </a:lnTo>
                  <a:lnTo>
                    <a:pt x="216143" y="522791"/>
                  </a:lnTo>
                  <a:lnTo>
                    <a:pt x="263512" y="527037"/>
                  </a:lnTo>
                  <a:lnTo>
                    <a:pt x="310881" y="522791"/>
                  </a:lnTo>
                  <a:lnTo>
                    <a:pt x="355463" y="510550"/>
                  </a:lnTo>
                  <a:lnTo>
                    <a:pt x="396515" y="491058"/>
                  </a:lnTo>
                  <a:lnTo>
                    <a:pt x="433293" y="465059"/>
                  </a:lnTo>
                  <a:lnTo>
                    <a:pt x="465052" y="433298"/>
                  </a:lnTo>
                  <a:lnTo>
                    <a:pt x="491049" y="396518"/>
                  </a:lnTo>
                  <a:lnTo>
                    <a:pt x="510539" y="355465"/>
                  </a:lnTo>
                  <a:lnTo>
                    <a:pt x="522779" y="310881"/>
                  </a:lnTo>
                  <a:lnTo>
                    <a:pt x="527024" y="263512"/>
                  </a:lnTo>
                  <a:lnTo>
                    <a:pt x="522779" y="216146"/>
                  </a:lnTo>
                  <a:lnTo>
                    <a:pt x="510539" y="171566"/>
                  </a:lnTo>
                  <a:lnTo>
                    <a:pt x="491049" y="130514"/>
                  </a:lnTo>
                  <a:lnTo>
                    <a:pt x="465052" y="93736"/>
                  </a:lnTo>
                  <a:lnTo>
                    <a:pt x="433293" y="61976"/>
                  </a:lnTo>
                  <a:lnTo>
                    <a:pt x="396515" y="35978"/>
                  </a:lnTo>
                  <a:lnTo>
                    <a:pt x="355463" y="16486"/>
                  </a:lnTo>
                  <a:lnTo>
                    <a:pt x="310881" y="4245"/>
                  </a:lnTo>
                  <a:lnTo>
                    <a:pt x="263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50643" y="1678660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0" y="263518"/>
                  </a:moveTo>
                  <a:lnTo>
                    <a:pt x="4245" y="216150"/>
                  </a:lnTo>
                  <a:lnTo>
                    <a:pt x="16486" y="171568"/>
                  </a:lnTo>
                  <a:lnTo>
                    <a:pt x="35977" y="130515"/>
                  </a:lnTo>
                  <a:lnTo>
                    <a:pt x="61976" y="93736"/>
                  </a:lnTo>
                  <a:lnTo>
                    <a:pt x="93736" y="61976"/>
                  </a:lnTo>
                  <a:lnTo>
                    <a:pt x="130515" y="35977"/>
                  </a:lnTo>
                  <a:lnTo>
                    <a:pt x="171568" y="16486"/>
                  </a:lnTo>
                  <a:lnTo>
                    <a:pt x="216150" y="4245"/>
                  </a:lnTo>
                  <a:lnTo>
                    <a:pt x="263518" y="0"/>
                  </a:lnTo>
                  <a:lnTo>
                    <a:pt x="310885" y="4245"/>
                  </a:lnTo>
                  <a:lnTo>
                    <a:pt x="355467" y="16486"/>
                  </a:lnTo>
                  <a:lnTo>
                    <a:pt x="396520" y="35977"/>
                  </a:lnTo>
                  <a:lnTo>
                    <a:pt x="433298" y="61976"/>
                  </a:lnTo>
                  <a:lnTo>
                    <a:pt x="465059" y="93736"/>
                  </a:lnTo>
                  <a:lnTo>
                    <a:pt x="491057" y="130515"/>
                  </a:lnTo>
                  <a:lnTo>
                    <a:pt x="510548" y="171568"/>
                  </a:lnTo>
                  <a:lnTo>
                    <a:pt x="522789" y="216150"/>
                  </a:lnTo>
                  <a:lnTo>
                    <a:pt x="527035" y="263518"/>
                  </a:lnTo>
                  <a:lnTo>
                    <a:pt x="522789" y="310885"/>
                  </a:lnTo>
                  <a:lnTo>
                    <a:pt x="510548" y="355467"/>
                  </a:lnTo>
                  <a:lnTo>
                    <a:pt x="491057" y="396520"/>
                  </a:lnTo>
                  <a:lnTo>
                    <a:pt x="465059" y="433298"/>
                  </a:lnTo>
                  <a:lnTo>
                    <a:pt x="433298" y="465059"/>
                  </a:lnTo>
                  <a:lnTo>
                    <a:pt x="396520" y="491057"/>
                  </a:lnTo>
                  <a:lnTo>
                    <a:pt x="355467" y="510548"/>
                  </a:lnTo>
                  <a:lnTo>
                    <a:pt x="310885" y="522789"/>
                  </a:lnTo>
                  <a:lnTo>
                    <a:pt x="263518" y="527035"/>
                  </a:lnTo>
                  <a:lnTo>
                    <a:pt x="216150" y="522789"/>
                  </a:lnTo>
                  <a:lnTo>
                    <a:pt x="171568" y="510548"/>
                  </a:lnTo>
                  <a:lnTo>
                    <a:pt x="130515" y="491057"/>
                  </a:lnTo>
                  <a:lnTo>
                    <a:pt x="93736" y="465059"/>
                  </a:lnTo>
                  <a:lnTo>
                    <a:pt x="61976" y="433298"/>
                  </a:lnTo>
                  <a:lnTo>
                    <a:pt x="35977" y="396520"/>
                  </a:lnTo>
                  <a:lnTo>
                    <a:pt x="16486" y="355467"/>
                  </a:lnTo>
                  <a:lnTo>
                    <a:pt x="4245" y="310885"/>
                  </a:lnTo>
                  <a:lnTo>
                    <a:pt x="0" y="263518"/>
                  </a:lnTo>
                  <a:close/>
                </a:path>
              </a:pathLst>
            </a:custGeom>
            <a:ln w="9525">
              <a:solidFill>
                <a:srgbClr val="1D9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81655" y="2343911"/>
              <a:ext cx="4511040" cy="5059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52343" y="2282952"/>
              <a:ext cx="3627120" cy="6736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23388" y="2363711"/>
              <a:ext cx="4427220" cy="421640"/>
            </a:xfrm>
            <a:custGeom>
              <a:avLst/>
              <a:gdLst/>
              <a:ahLst/>
              <a:cxnLst/>
              <a:rect l="l" t="t" r="r" b="b"/>
              <a:pathLst>
                <a:path w="4427220" h="421639">
                  <a:moveTo>
                    <a:pt x="4426673" y="0"/>
                  </a:moveTo>
                  <a:lnTo>
                    <a:pt x="0" y="0"/>
                  </a:lnTo>
                  <a:lnTo>
                    <a:pt x="0" y="421627"/>
                  </a:lnTo>
                  <a:lnTo>
                    <a:pt x="4426673" y="421627"/>
                  </a:lnTo>
                  <a:lnTo>
                    <a:pt x="4426673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736126" y="1728216"/>
            <a:ext cx="3368675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Cross-Training</a:t>
            </a:r>
            <a:endParaRPr sz="2300">
              <a:latin typeface="Arial"/>
              <a:cs typeface="Arial"/>
            </a:endParaRPr>
          </a:p>
          <a:p>
            <a:pPr marL="221615">
              <a:lnSpc>
                <a:spcPct val="100000"/>
              </a:lnSpc>
              <a:spcBef>
                <a:spcPts val="2205"/>
              </a:spcBef>
            </a:pP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Support Business</a:t>
            </a:r>
            <a:r>
              <a:rPr sz="23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Agility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355113" y="2306243"/>
            <a:ext cx="4737735" cy="1284605"/>
            <a:chOff x="2355113" y="2306243"/>
            <a:chExt cx="4737735" cy="1284605"/>
          </a:xfrm>
        </p:grpSpPr>
        <p:sp>
          <p:nvSpPr>
            <p:cNvPr id="22" name="object 22"/>
            <p:cNvSpPr/>
            <p:nvPr/>
          </p:nvSpPr>
          <p:spPr>
            <a:xfrm>
              <a:off x="2359875" y="2311006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263512" y="0"/>
                  </a:moveTo>
                  <a:lnTo>
                    <a:pt x="216146" y="4245"/>
                  </a:lnTo>
                  <a:lnTo>
                    <a:pt x="171566" y="16486"/>
                  </a:lnTo>
                  <a:lnTo>
                    <a:pt x="130514" y="35978"/>
                  </a:lnTo>
                  <a:lnTo>
                    <a:pt x="93736" y="61977"/>
                  </a:lnTo>
                  <a:lnTo>
                    <a:pt x="61976" y="93738"/>
                  </a:lnTo>
                  <a:lnTo>
                    <a:pt x="35978" y="130518"/>
                  </a:lnTo>
                  <a:lnTo>
                    <a:pt x="16486" y="171572"/>
                  </a:lnTo>
                  <a:lnTo>
                    <a:pt x="4245" y="216155"/>
                  </a:lnTo>
                  <a:lnTo>
                    <a:pt x="0" y="263525"/>
                  </a:lnTo>
                  <a:lnTo>
                    <a:pt x="4245" y="310890"/>
                  </a:lnTo>
                  <a:lnTo>
                    <a:pt x="16486" y="355471"/>
                  </a:lnTo>
                  <a:lnTo>
                    <a:pt x="35978" y="396522"/>
                  </a:lnTo>
                  <a:lnTo>
                    <a:pt x="61976" y="433300"/>
                  </a:lnTo>
                  <a:lnTo>
                    <a:pt x="93736" y="465061"/>
                  </a:lnTo>
                  <a:lnTo>
                    <a:pt x="130514" y="491059"/>
                  </a:lnTo>
                  <a:lnTo>
                    <a:pt x="171566" y="510550"/>
                  </a:lnTo>
                  <a:lnTo>
                    <a:pt x="216146" y="522791"/>
                  </a:lnTo>
                  <a:lnTo>
                    <a:pt x="263512" y="527037"/>
                  </a:lnTo>
                  <a:lnTo>
                    <a:pt x="310881" y="522791"/>
                  </a:lnTo>
                  <a:lnTo>
                    <a:pt x="355465" y="510550"/>
                  </a:lnTo>
                  <a:lnTo>
                    <a:pt x="396518" y="491059"/>
                  </a:lnTo>
                  <a:lnTo>
                    <a:pt x="433298" y="465061"/>
                  </a:lnTo>
                  <a:lnTo>
                    <a:pt x="465059" y="433300"/>
                  </a:lnTo>
                  <a:lnTo>
                    <a:pt x="491058" y="396522"/>
                  </a:lnTo>
                  <a:lnTo>
                    <a:pt x="510550" y="355471"/>
                  </a:lnTo>
                  <a:lnTo>
                    <a:pt x="522791" y="310890"/>
                  </a:lnTo>
                  <a:lnTo>
                    <a:pt x="527037" y="263525"/>
                  </a:lnTo>
                  <a:lnTo>
                    <a:pt x="522791" y="216155"/>
                  </a:lnTo>
                  <a:lnTo>
                    <a:pt x="510550" y="171572"/>
                  </a:lnTo>
                  <a:lnTo>
                    <a:pt x="491058" y="130518"/>
                  </a:lnTo>
                  <a:lnTo>
                    <a:pt x="465059" y="93738"/>
                  </a:lnTo>
                  <a:lnTo>
                    <a:pt x="433298" y="61977"/>
                  </a:lnTo>
                  <a:lnTo>
                    <a:pt x="396518" y="35978"/>
                  </a:lnTo>
                  <a:lnTo>
                    <a:pt x="355465" y="16486"/>
                  </a:lnTo>
                  <a:lnTo>
                    <a:pt x="310881" y="4245"/>
                  </a:lnTo>
                  <a:lnTo>
                    <a:pt x="263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59875" y="2311006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0" y="263518"/>
                  </a:moveTo>
                  <a:lnTo>
                    <a:pt x="4245" y="216150"/>
                  </a:lnTo>
                  <a:lnTo>
                    <a:pt x="16486" y="171568"/>
                  </a:lnTo>
                  <a:lnTo>
                    <a:pt x="35977" y="130515"/>
                  </a:lnTo>
                  <a:lnTo>
                    <a:pt x="61976" y="93736"/>
                  </a:lnTo>
                  <a:lnTo>
                    <a:pt x="93736" y="61976"/>
                  </a:lnTo>
                  <a:lnTo>
                    <a:pt x="130515" y="35977"/>
                  </a:lnTo>
                  <a:lnTo>
                    <a:pt x="171568" y="16486"/>
                  </a:lnTo>
                  <a:lnTo>
                    <a:pt x="216150" y="4245"/>
                  </a:lnTo>
                  <a:lnTo>
                    <a:pt x="263518" y="0"/>
                  </a:lnTo>
                  <a:lnTo>
                    <a:pt x="310885" y="4245"/>
                  </a:lnTo>
                  <a:lnTo>
                    <a:pt x="355467" y="16486"/>
                  </a:lnTo>
                  <a:lnTo>
                    <a:pt x="396520" y="35977"/>
                  </a:lnTo>
                  <a:lnTo>
                    <a:pt x="433298" y="61976"/>
                  </a:lnTo>
                  <a:lnTo>
                    <a:pt x="465059" y="93736"/>
                  </a:lnTo>
                  <a:lnTo>
                    <a:pt x="491057" y="130515"/>
                  </a:lnTo>
                  <a:lnTo>
                    <a:pt x="510548" y="171568"/>
                  </a:lnTo>
                  <a:lnTo>
                    <a:pt x="522789" y="216150"/>
                  </a:lnTo>
                  <a:lnTo>
                    <a:pt x="527035" y="263518"/>
                  </a:lnTo>
                  <a:lnTo>
                    <a:pt x="522789" y="310885"/>
                  </a:lnTo>
                  <a:lnTo>
                    <a:pt x="510548" y="355467"/>
                  </a:lnTo>
                  <a:lnTo>
                    <a:pt x="491057" y="396520"/>
                  </a:lnTo>
                  <a:lnTo>
                    <a:pt x="465059" y="433298"/>
                  </a:lnTo>
                  <a:lnTo>
                    <a:pt x="433298" y="465059"/>
                  </a:lnTo>
                  <a:lnTo>
                    <a:pt x="396520" y="491057"/>
                  </a:lnTo>
                  <a:lnTo>
                    <a:pt x="355467" y="510548"/>
                  </a:lnTo>
                  <a:lnTo>
                    <a:pt x="310885" y="522789"/>
                  </a:lnTo>
                  <a:lnTo>
                    <a:pt x="263518" y="527035"/>
                  </a:lnTo>
                  <a:lnTo>
                    <a:pt x="216150" y="522789"/>
                  </a:lnTo>
                  <a:lnTo>
                    <a:pt x="171568" y="510548"/>
                  </a:lnTo>
                  <a:lnTo>
                    <a:pt x="130515" y="491057"/>
                  </a:lnTo>
                  <a:lnTo>
                    <a:pt x="93736" y="465059"/>
                  </a:lnTo>
                  <a:lnTo>
                    <a:pt x="61976" y="433298"/>
                  </a:lnTo>
                  <a:lnTo>
                    <a:pt x="35977" y="396520"/>
                  </a:lnTo>
                  <a:lnTo>
                    <a:pt x="16486" y="355467"/>
                  </a:lnTo>
                  <a:lnTo>
                    <a:pt x="4245" y="310885"/>
                  </a:lnTo>
                  <a:lnTo>
                    <a:pt x="0" y="263518"/>
                  </a:lnTo>
                  <a:close/>
                </a:path>
              </a:pathLst>
            </a:custGeom>
            <a:ln w="9525">
              <a:solidFill>
                <a:srgbClr val="1D9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48712" y="2977895"/>
              <a:ext cx="4443984" cy="5059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19400" y="2916935"/>
              <a:ext cx="3105912" cy="6736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90202" y="2996526"/>
              <a:ext cx="4359910" cy="421640"/>
            </a:xfrm>
            <a:custGeom>
              <a:avLst/>
              <a:gdLst/>
              <a:ahLst/>
              <a:cxnLst/>
              <a:rect l="l" t="t" r="r" b="b"/>
              <a:pathLst>
                <a:path w="4359909" h="421639">
                  <a:moveTo>
                    <a:pt x="4359859" y="0"/>
                  </a:moveTo>
                  <a:lnTo>
                    <a:pt x="0" y="0"/>
                  </a:lnTo>
                  <a:lnTo>
                    <a:pt x="0" y="421627"/>
                  </a:lnTo>
                  <a:lnTo>
                    <a:pt x="4359859" y="421627"/>
                  </a:lnTo>
                  <a:lnTo>
                    <a:pt x="4359859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012160" y="2993136"/>
            <a:ext cx="27209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Breaking Down</a:t>
            </a:r>
            <a:r>
              <a:rPr sz="23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Silos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55113" y="2939059"/>
            <a:ext cx="4813935" cy="1916430"/>
            <a:chOff x="2355113" y="2939059"/>
            <a:chExt cx="4813935" cy="1916430"/>
          </a:xfrm>
        </p:grpSpPr>
        <p:sp>
          <p:nvSpPr>
            <p:cNvPr id="29" name="object 29"/>
            <p:cNvSpPr/>
            <p:nvPr/>
          </p:nvSpPr>
          <p:spPr>
            <a:xfrm>
              <a:off x="2426677" y="2943821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263525" y="0"/>
                  </a:moveTo>
                  <a:lnTo>
                    <a:pt x="216155" y="4245"/>
                  </a:lnTo>
                  <a:lnTo>
                    <a:pt x="171572" y="16486"/>
                  </a:lnTo>
                  <a:lnTo>
                    <a:pt x="130518" y="35978"/>
                  </a:lnTo>
                  <a:lnTo>
                    <a:pt x="93738" y="61976"/>
                  </a:lnTo>
                  <a:lnTo>
                    <a:pt x="61977" y="93736"/>
                  </a:lnTo>
                  <a:lnTo>
                    <a:pt x="35978" y="130514"/>
                  </a:lnTo>
                  <a:lnTo>
                    <a:pt x="16486" y="171566"/>
                  </a:lnTo>
                  <a:lnTo>
                    <a:pt x="4245" y="216146"/>
                  </a:lnTo>
                  <a:lnTo>
                    <a:pt x="0" y="263512"/>
                  </a:lnTo>
                  <a:lnTo>
                    <a:pt x="4245" y="310881"/>
                  </a:lnTo>
                  <a:lnTo>
                    <a:pt x="16486" y="355465"/>
                  </a:lnTo>
                  <a:lnTo>
                    <a:pt x="35978" y="396518"/>
                  </a:lnTo>
                  <a:lnTo>
                    <a:pt x="61977" y="433298"/>
                  </a:lnTo>
                  <a:lnTo>
                    <a:pt x="93738" y="465059"/>
                  </a:lnTo>
                  <a:lnTo>
                    <a:pt x="130518" y="491058"/>
                  </a:lnTo>
                  <a:lnTo>
                    <a:pt x="171572" y="510550"/>
                  </a:lnTo>
                  <a:lnTo>
                    <a:pt x="216155" y="522791"/>
                  </a:lnTo>
                  <a:lnTo>
                    <a:pt x="263525" y="527037"/>
                  </a:lnTo>
                  <a:lnTo>
                    <a:pt x="310890" y="522791"/>
                  </a:lnTo>
                  <a:lnTo>
                    <a:pt x="355471" y="510550"/>
                  </a:lnTo>
                  <a:lnTo>
                    <a:pt x="396522" y="491058"/>
                  </a:lnTo>
                  <a:lnTo>
                    <a:pt x="433300" y="465059"/>
                  </a:lnTo>
                  <a:lnTo>
                    <a:pt x="465061" y="433298"/>
                  </a:lnTo>
                  <a:lnTo>
                    <a:pt x="491059" y="396518"/>
                  </a:lnTo>
                  <a:lnTo>
                    <a:pt x="510550" y="355465"/>
                  </a:lnTo>
                  <a:lnTo>
                    <a:pt x="522791" y="310881"/>
                  </a:lnTo>
                  <a:lnTo>
                    <a:pt x="527037" y="263512"/>
                  </a:lnTo>
                  <a:lnTo>
                    <a:pt x="522791" y="216146"/>
                  </a:lnTo>
                  <a:lnTo>
                    <a:pt x="510550" y="171566"/>
                  </a:lnTo>
                  <a:lnTo>
                    <a:pt x="491059" y="130514"/>
                  </a:lnTo>
                  <a:lnTo>
                    <a:pt x="465061" y="93736"/>
                  </a:lnTo>
                  <a:lnTo>
                    <a:pt x="433300" y="61976"/>
                  </a:lnTo>
                  <a:lnTo>
                    <a:pt x="396522" y="35978"/>
                  </a:lnTo>
                  <a:lnTo>
                    <a:pt x="355471" y="16486"/>
                  </a:lnTo>
                  <a:lnTo>
                    <a:pt x="310890" y="4245"/>
                  </a:lnTo>
                  <a:lnTo>
                    <a:pt x="263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26677" y="2943821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0" y="263518"/>
                  </a:moveTo>
                  <a:lnTo>
                    <a:pt x="4245" y="216150"/>
                  </a:lnTo>
                  <a:lnTo>
                    <a:pt x="16486" y="171568"/>
                  </a:lnTo>
                  <a:lnTo>
                    <a:pt x="35977" y="130515"/>
                  </a:lnTo>
                  <a:lnTo>
                    <a:pt x="61976" y="93736"/>
                  </a:lnTo>
                  <a:lnTo>
                    <a:pt x="93736" y="61976"/>
                  </a:lnTo>
                  <a:lnTo>
                    <a:pt x="130515" y="35977"/>
                  </a:lnTo>
                  <a:lnTo>
                    <a:pt x="171568" y="16486"/>
                  </a:lnTo>
                  <a:lnTo>
                    <a:pt x="216150" y="4245"/>
                  </a:lnTo>
                  <a:lnTo>
                    <a:pt x="263518" y="0"/>
                  </a:lnTo>
                  <a:lnTo>
                    <a:pt x="310885" y="4245"/>
                  </a:lnTo>
                  <a:lnTo>
                    <a:pt x="355467" y="16486"/>
                  </a:lnTo>
                  <a:lnTo>
                    <a:pt x="396520" y="35977"/>
                  </a:lnTo>
                  <a:lnTo>
                    <a:pt x="433298" y="61976"/>
                  </a:lnTo>
                  <a:lnTo>
                    <a:pt x="465059" y="93736"/>
                  </a:lnTo>
                  <a:lnTo>
                    <a:pt x="491057" y="130515"/>
                  </a:lnTo>
                  <a:lnTo>
                    <a:pt x="510548" y="171568"/>
                  </a:lnTo>
                  <a:lnTo>
                    <a:pt x="522789" y="216150"/>
                  </a:lnTo>
                  <a:lnTo>
                    <a:pt x="527035" y="263518"/>
                  </a:lnTo>
                  <a:lnTo>
                    <a:pt x="522789" y="310885"/>
                  </a:lnTo>
                  <a:lnTo>
                    <a:pt x="510548" y="355467"/>
                  </a:lnTo>
                  <a:lnTo>
                    <a:pt x="491057" y="396520"/>
                  </a:lnTo>
                  <a:lnTo>
                    <a:pt x="465059" y="433298"/>
                  </a:lnTo>
                  <a:lnTo>
                    <a:pt x="433298" y="465059"/>
                  </a:lnTo>
                  <a:lnTo>
                    <a:pt x="396520" y="491057"/>
                  </a:lnTo>
                  <a:lnTo>
                    <a:pt x="355467" y="510548"/>
                  </a:lnTo>
                  <a:lnTo>
                    <a:pt x="310885" y="522789"/>
                  </a:lnTo>
                  <a:lnTo>
                    <a:pt x="263518" y="527035"/>
                  </a:lnTo>
                  <a:lnTo>
                    <a:pt x="216150" y="522789"/>
                  </a:lnTo>
                  <a:lnTo>
                    <a:pt x="171568" y="510548"/>
                  </a:lnTo>
                  <a:lnTo>
                    <a:pt x="130515" y="491057"/>
                  </a:lnTo>
                  <a:lnTo>
                    <a:pt x="93736" y="465059"/>
                  </a:lnTo>
                  <a:lnTo>
                    <a:pt x="61976" y="433298"/>
                  </a:lnTo>
                  <a:lnTo>
                    <a:pt x="35977" y="396520"/>
                  </a:lnTo>
                  <a:lnTo>
                    <a:pt x="16486" y="355467"/>
                  </a:lnTo>
                  <a:lnTo>
                    <a:pt x="4245" y="310885"/>
                  </a:lnTo>
                  <a:lnTo>
                    <a:pt x="0" y="263518"/>
                  </a:lnTo>
                  <a:close/>
                </a:path>
              </a:pathLst>
            </a:custGeom>
            <a:ln w="9525">
              <a:solidFill>
                <a:srgbClr val="1D9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81656" y="3611879"/>
              <a:ext cx="4511040" cy="5029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52344" y="3550919"/>
              <a:ext cx="4416552" cy="6736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23388" y="3629342"/>
              <a:ext cx="4427220" cy="421640"/>
            </a:xfrm>
            <a:custGeom>
              <a:avLst/>
              <a:gdLst/>
              <a:ahLst/>
              <a:cxnLst/>
              <a:rect l="l" t="t" r="r" b="b"/>
              <a:pathLst>
                <a:path w="4427220" h="421639">
                  <a:moveTo>
                    <a:pt x="4426673" y="0"/>
                  </a:moveTo>
                  <a:lnTo>
                    <a:pt x="0" y="0"/>
                  </a:lnTo>
                  <a:lnTo>
                    <a:pt x="0" y="421627"/>
                  </a:lnTo>
                  <a:lnTo>
                    <a:pt x="4426673" y="421627"/>
                  </a:lnTo>
                  <a:lnTo>
                    <a:pt x="4426673" y="0"/>
                  </a:lnTo>
                  <a:close/>
                </a:path>
              </a:pathLst>
            </a:custGeom>
            <a:solidFill>
              <a:srgbClr val="9E9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59875" y="3576637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263512" y="0"/>
                  </a:moveTo>
                  <a:lnTo>
                    <a:pt x="216146" y="4245"/>
                  </a:lnTo>
                  <a:lnTo>
                    <a:pt x="171566" y="16486"/>
                  </a:lnTo>
                  <a:lnTo>
                    <a:pt x="130514" y="35978"/>
                  </a:lnTo>
                  <a:lnTo>
                    <a:pt x="93736" y="61976"/>
                  </a:lnTo>
                  <a:lnTo>
                    <a:pt x="61976" y="93736"/>
                  </a:lnTo>
                  <a:lnTo>
                    <a:pt x="35978" y="130514"/>
                  </a:lnTo>
                  <a:lnTo>
                    <a:pt x="16486" y="171566"/>
                  </a:lnTo>
                  <a:lnTo>
                    <a:pt x="4245" y="216146"/>
                  </a:lnTo>
                  <a:lnTo>
                    <a:pt x="0" y="263512"/>
                  </a:lnTo>
                  <a:lnTo>
                    <a:pt x="4245" y="310881"/>
                  </a:lnTo>
                  <a:lnTo>
                    <a:pt x="16486" y="355465"/>
                  </a:lnTo>
                  <a:lnTo>
                    <a:pt x="35978" y="396518"/>
                  </a:lnTo>
                  <a:lnTo>
                    <a:pt x="61976" y="433298"/>
                  </a:lnTo>
                  <a:lnTo>
                    <a:pt x="93736" y="465059"/>
                  </a:lnTo>
                  <a:lnTo>
                    <a:pt x="130514" y="491058"/>
                  </a:lnTo>
                  <a:lnTo>
                    <a:pt x="171566" y="510550"/>
                  </a:lnTo>
                  <a:lnTo>
                    <a:pt x="216146" y="522791"/>
                  </a:lnTo>
                  <a:lnTo>
                    <a:pt x="263512" y="527037"/>
                  </a:lnTo>
                  <a:lnTo>
                    <a:pt x="310881" y="522791"/>
                  </a:lnTo>
                  <a:lnTo>
                    <a:pt x="355465" y="510550"/>
                  </a:lnTo>
                  <a:lnTo>
                    <a:pt x="396518" y="491058"/>
                  </a:lnTo>
                  <a:lnTo>
                    <a:pt x="433298" y="465059"/>
                  </a:lnTo>
                  <a:lnTo>
                    <a:pt x="465059" y="433298"/>
                  </a:lnTo>
                  <a:lnTo>
                    <a:pt x="491058" y="396518"/>
                  </a:lnTo>
                  <a:lnTo>
                    <a:pt x="510550" y="355465"/>
                  </a:lnTo>
                  <a:lnTo>
                    <a:pt x="522791" y="310881"/>
                  </a:lnTo>
                  <a:lnTo>
                    <a:pt x="527037" y="263512"/>
                  </a:lnTo>
                  <a:lnTo>
                    <a:pt x="522791" y="216146"/>
                  </a:lnTo>
                  <a:lnTo>
                    <a:pt x="510550" y="171566"/>
                  </a:lnTo>
                  <a:lnTo>
                    <a:pt x="491058" y="130514"/>
                  </a:lnTo>
                  <a:lnTo>
                    <a:pt x="465059" y="93736"/>
                  </a:lnTo>
                  <a:lnTo>
                    <a:pt x="433298" y="61976"/>
                  </a:lnTo>
                  <a:lnTo>
                    <a:pt x="396518" y="35978"/>
                  </a:lnTo>
                  <a:lnTo>
                    <a:pt x="355465" y="16486"/>
                  </a:lnTo>
                  <a:lnTo>
                    <a:pt x="310881" y="4245"/>
                  </a:lnTo>
                  <a:lnTo>
                    <a:pt x="263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59875" y="3576637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0" y="263518"/>
                  </a:moveTo>
                  <a:lnTo>
                    <a:pt x="4245" y="216150"/>
                  </a:lnTo>
                  <a:lnTo>
                    <a:pt x="16486" y="171568"/>
                  </a:lnTo>
                  <a:lnTo>
                    <a:pt x="35977" y="130515"/>
                  </a:lnTo>
                  <a:lnTo>
                    <a:pt x="61976" y="93736"/>
                  </a:lnTo>
                  <a:lnTo>
                    <a:pt x="93736" y="61976"/>
                  </a:lnTo>
                  <a:lnTo>
                    <a:pt x="130515" y="35977"/>
                  </a:lnTo>
                  <a:lnTo>
                    <a:pt x="171568" y="16486"/>
                  </a:lnTo>
                  <a:lnTo>
                    <a:pt x="216150" y="4245"/>
                  </a:lnTo>
                  <a:lnTo>
                    <a:pt x="263518" y="0"/>
                  </a:lnTo>
                  <a:lnTo>
                    <a:pt x="310885" y="4245"/>
                  </a:lnTo>
                  <a:lnTo>
                    <a:pt x="355467" y="16486"/>
                  </a:lnTo>
                  <a:lnTo>
                    <a:pt x="396520" y="35977"/>
                  </a:lnTo>
                  <a:lnTo>
                    <a:pt x="433298" y="61976"/>
                  </a:lnTo>
                  <a:lnTo>
                    <a:pt x="465059" y="93736"/>
                  </a:lnTo>
                  <a:lnTo>
                    <a:pt x="491057" y="130515"/>
                  </a:lnTo>
                  <a:lnTo>
                    <a:pt x="510548" y="171568"/>
                  </a:lnTo>
                  <a:lnTo>
                    <a:pt x="522789" y="216150"/>
                  </a:lnTo>
                  <a:lnTo>
                    <a:pt x="527035" y="263518"/>
                  </a:lnTo>
                  <a:lnTo>
                    <a:pt x="522789" y="310885"/>
                  </a:lnTo>
                  <a:lnTo>
                    <a:pt x="510548" y="355467"/>
                  </a:lnTo>
                  <a:lnTo>
                    <a:pt x="491057" y="396520"/>
                  </a:lnTo>
                  <a:lnTo>
                    <a:pt x="465059" y="433298"/>
                  </a:lnTo>
                  <a:lnTo>
                    <a:pt x="433298" y="465059"/>
                  </a:lnTo>
                  <a:lnTo>
                    <a:pt x="396520" y="491057"/>
                  </a:lnTo>
                  <a:lnTo>
                    <a:pt x="355467" y="510548"/>
                  </a:lnTo>
                  <a:lnTo>
                    <a:pt x="310885" y="522789"/>
                  </a:lnTo>
                  <a:lnTo>
                    <a:pt x="263518" y="527035"/>
                  </a:lnTo>
                  <a:lnTo>
                    <a:pt x="216150" y="522789"/>
                  </a:lnTo>
                  <a:lnTo>
                    <a:pt x="171568" y="510548"/>
                  </a:lnTo>
                  <a:lnTo>
                    <a:pt x="130515" y="491057"/>
                  </a:lnTo>
                  <a:lnTo>
                    <a:pt x="93736" y="465059"/>
                  </a:lnTo>
                  <a:lnTo>
                    <a:pt x="61976" y="433298"/>
                  </a:lnTo>
                  <a:lnTo>
                    <a:pt x="35977" y="396520"/>
                  </a:lnTo>
                  <a:lnTo>
                    <a:pt x="16486" y="355467"/>
                  </a:lnTo>
                  <a:lnTo>
                    <a:pt x="4245" y="310885"/>
                  </a:lnTo>
                  <a:lnTo>
                    <a:pt x="0" y="263518"/>
                  </a:lnTo>
                  <a:close/>
                </a:path>
              </a:pathLst>
            </a:custGeom>
            <a:ln w="9525">
              <a:solidFill>
                <a:srgbClr val="1D9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71344" y="4242815"/>
              <a:ext cx="4721352" cy="5059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2032" y="4181855"/>
              <a:ext cx="3157727" cy="67360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14155" y="4261688"/>
              <a:ext cx="4636135" cy="421640"/>
            </a:xfrm>
            <a:custGeom>
              <a:avLst/>
              <a:gdLst/>
              <a:ahLst/>
              <a:cxnLst/>
              <a:rect l="l" t="t" r="r" b="b"/>
              <a:pathLst>
                <a:path w="4636134" h="421639">
                  <a:moveTo>
                    <a:pt x="4635906" y="0"/>
                  </a:moveTo>
                  <a:lnTo>
                    <a:pt x="0" y="0"/>
                  </a:lnTo>
                  <a:lnTo>
                    <a:pt x="0" y="421627"/>
                  </a:lnTo>
                  <a:lnTo>
                    <a:pt x="4635906" y="421627"/>
                  </a:lnTo>
                  <a:lnTo>
                    <a:pt x="4635906" y="0"/>
                  </a:lnTo>
                  <a:close/>
                </a:path>
              </a:pathLst>
            </a:custGeom>
            <a:solidFill>
              <a:srgbClr val="9E9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736126" y="3624072"/>
            <a:ext cx="4239895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>
              <a:lnSpc>
                <a:spcPct val="100000"/>
              </a:lnSpc>
              <a:spcBef>
                <a:spcPts val="100"/>
              </a:spcBef>
            </a:pP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Automation of Repetitive</a:t>
            </a:r>
            <a:r>
              <a:rPr sz="23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“Everything” as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990344" y="4204220"/>
            <a:ext cx="5102860" cy="1285240"/>
            <a:chOff x="1990344" y="4204220"/>
            <a:chExt cx="5102860" cy="1285240"/>
          </a:xfrm>
        </p:grpSpPr>
        <p:sp>
          <p:nvSpPr>
            <p:cNvPr id="41" name="object 41"/>
            <p:cNvSpPr/>
            <p:nvPr/>
          </p:nvSpPr>
          <p:spPr>
            <a:xfrm>
              <a:off x="2150643" y="4208983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263512" y="0"/>
                  </a:moveTo>
                  <a:lnTo>
                    <a:pt x="216143" y="4245"/>
                  </a:lnTo>
                  <a:lnTo>
                    <a:pt x="171561" y="16486"/>
                  </a:lnTo>
                  <a:lnTo>
                    <a:pt x="130508" y="35978"/>
                  </a:lnTo>
                  <a:lnTo>
                    <a:pt x="93731" y="61977"/>
                  </a:lnTo>
                  <a:lnTo>
                    <a:pt x="61972" y="93738"/>
                  </a:lnTo>
                  <a:lnTo>
                    <a:pt x="35975" y="130518"/>
                  </a:lnTo>
                  <a:lnTo>
                    <a:pt x="16485" y="171572"/>
                  </a:lnTo>
                  <a:lnTo>
                    <a:pt x="4245" y="216155"/>
                  </a:lnTo>
                  <a:lnTo>
                    <a:pt x="0" y="263525"/>
                  </a:lnTo>
                  <a:lnTo>
                    <a:pt x="4245" y="310890"/>
                  </a:lnTo>
                  <a:lnTo>
                    <a:pt x="16485" y="355471"/>
                  </a:lnTo>
                  <a:lnTo>
                    <a:pt x="35975" y="396522"/>
                  </a:lnTo>
                  <a:lnTo>
                    <a:pt x="61972" y="433300"/>
                  </a:lnTo>
                  <a:lnTo>
                    <a:pt x="93731" y="465061"/>
                  </a:lnTo>
                  <a:lnTo>
                    <a:pt x="130508" y="491059"/>
                  </a:lnTo>
                  <a:lnTo>
                    <a:pt x="171561" y="510550"/>
                  </a:lnTo>
                  <a:lnTo>
                    <a:pt x="216143" y="522791"/>
                  </a:lnTo>
                  <a:lnTo>
                    <a:pt x="263512" y="527037"/>
                  </a:lnTo>
                  <a:lnTo>
                    <a:pt x="310881" y="522791"/>
                  </a:lnTo>
                  <a:lnTo>
                    <a:pt x="355463" y="510550"/>
                  </a:lnTo>
                  <a:lnTo>
                    <a:pt x="396515" y="491059"/>
                  </a:lnTo>
                  <a:lnTo>
                    <a:pt x="433293" y="465061"/>
                  </a:lnTo>
                  <a:lnTo>
                    <a:pt x="465052" y="433300"/>
                  </a:lnTo>
                  <a:lnTo>
                    <a:pt x="491049" y="396522"/>
                  </a:lnTo>
                  <a:lnTo>
                    <a:pt x="510539" y="355471"/>
                  </a:lnTo>
                  <a:lnTo>
                    <a:pt x="522779" y="310890"/>
                  </a:lnTo>
                  <a:lnTo>
                    <a:pt x="527024" y="263525"/>
                  </a:lnTo>
                  <a:lnTo>
                    <a:pt x="522779" y="216155"/>
                  </a:lnTo>
                  <a:lnTo>
                    <a:pt x="510539" y="171572"/>
                  </a:lnTo>
                  <a:lnTo>
                    <a:pt x="491049" y="130518"/>
                  </a:lnTo>
                  <a:lnTo>
                    <a:pt x="465052" y="93738"/>
                  </a:lnTo>
                  <a:lnTo>
                    <a:pt x="433293" y="61977"/>
                  </a:lnTo>
                  <a:lnTo>
                    <a:pt x="396515" y="35978"/>
                  </a:lnTo>
                  <a:lnTo>
                    <a:pt x="355463" y="16486"/>
                  </a:lnTo>
                  <a:lnTo>
                    <a:pt x="310881" y="4245"/>
                  </a:lnTo>
                  <a:lnTo>
                    <a:pt x="263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50643" y="4208983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0" y="263518"/>
                  </a:moveTo>
                  <a:lnTo>
                    <a:pt x="4245" y="216150"/>
                  </a:lnTo>
                  <a:lnTo>
                    <a:pt x="16486" y="171568"/>
                  </a:lnTo>
                  <a:lnTo>
                    <a:pt x="35977" y="130515"/>
                  </a:lnTo>
                  <a:lnTo>
                    <a:pt x="61976" y="93736"/>
                  </a:lnTo>
                  <a:lnTo>
                    <a:pt x="93736" y="61976"/>
                  </a:lnTo>
                  <a:lnTo>
                    <a:pt x="130515" y="35977"/>
                  </a:lnTo>
                  <a:lnTo>
                    <a:pt x="171568" y="16486"/>
                  </a:lnTo>
                  <a:lnTo>
                    <a:pt x="216150" y="4245"/>
                  </a:lnTo>
                  <a:lnTo>
                    <a:pt x="263518" y="0"/>
                  </a:lnTo>
                  <a:lnTo>
                    <a:pt x="310885" y="4245"/>
                  </a:lnTo>
                  <a:lnTo>
                    <a:pt x="355467" y="16486"/>
                  </a:lnTo>
                  <a:lnTo>
                    <a:pt x="396520" y="35977"/>
                  </a:lnTo>
                  <a:lnTo>
                    <a:pt x="433298" y="61976"/>
                  </a:lnTo>
                  <a:lnTo>
                    <a:pt x="465059" y="93736"/>
                  </a:lnTo>
                  <a:lnTo>
                    <a:pt x="491057" y="130515"/>
                  </a:lnTo>
                  <a:lnTo>
                    <a:pt x="510548" y="171568"/>
                  </a:lnTo>
                  <a:lnTo>
                    <a:pt x="522789" y="216150"/>
                  </a:lnTo>
                  <a:lnTo>
                    <a:pt x="527035" y="263518"/>
                  </a:lnTo>
                  <a:lnTo>
                    <a:pt x="522789" y="310885"/>
                  </a:lnTo>
                  <a:lnTo>
                    <a:pt x="510548" y="355467"/>
                  </a:lnTo>
                  <a:lnTo>
                    <a:pt x="491057" y="396520"/>
                  </a:lnTo>
                  <a:lnTo>
                    <a:pt x="465059" y="433298"/>
                  </a:lnTo>
                  <a:lnTo>
                    <a:pt x="433298" y="465059"/>
                  </a:lnTo>
                  <a:lnTo>
                    <a:pt x="396520" y="491057"/>
                  </a:lnTo>
                  <a:lnTo>
                    <a:pt x="355467" y="510548"/>
                  </a:lnTo>
                  <a:lnTo>
                    <a:pt x="310885" y="522789"/>
                  </a:lnTo>
                  <a:lnTo>
                    <a:pt x="263518" y="527035"/>
                  </a:lnTo>
                  <a:lnTo>
                    <a:pt x="216150" y="522789"/>
                  </a:lnTo>
                  <a:lnTo>
                    <a:pt x="171568" y="510548"/>
                  </a:lnTo>
                  <a:lnTo>
                    <a:pt x="130515" y="491057"/>
                  </a:lnTo>
                  <a:lnTo>
                    <a:pt x="93736" y="465059"/>
                  </a:lnTo>
                  <a:lnTo>
                    <a:pt x="61976" y="433298"/>
                  </a:lnTo>
                  <a:lnTo>
                    <a:pt x="35977" y="396520"/>
                  </a:lnTo>
                  <a:lnTo>
                    <a:pt x="16486" y="355467"/>
                  </a:lnTo>
                  <a:lnTo>
                    <a:pt x="4245" y="310885"/>
                  </a:lnTo>
                  <a:lnTo>
                    <a:pt x="0" y="263518"/>
                  </a:lnTo>
                  <a:close/>
                </a:path>
              </a:pathLst>
            </a:custGeom>
            <a:ln w="9525">
              <a:solidFill>
                <a:srgbClr val="1D9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90344" y="4876799"/>
              <a:ext cx="5102352" cy="50291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61032" y="4815839"/>
              <a:ext cx="4032504" cy="673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32330" y="4894503"/>
              <a:ext cx="5017770" cy="421640"/>
            </a:xfrm>
            <a:custGeom>
              <a:avLst/>
              <a:gdLst/>
              <a:ahLst/>
              <a:cxnLst/>
              <a:rect l="l" t="t" r="r" b="b"/>
              <a:pathLst>
                <a:path w="5017770" h="421639">
                  <a:moveTo>
                    <a:pt x="5017731" y="0"/>
                  </a:moveTo>
                  <a:lnTo>
                    <a:pt x="0" y="0"/>
                  </a:lnTo>
                  <a:lnTo>
                    <a:pt x="0" y="421627"/>
                  </a:lnTo>
                  <a:lnTo>
                    <a:pt x="5017731" y="421627"/>
                  </a:lnTo>
                  <a:lnTo>
                    <a:pt x="5017731" y="0"/>
                  </a:lnTo>
                  <a:close/>
                </a:path>
              </a:pathLst>
            </a:custGeom>
            <a:solidFill>
              <a:srgbClr val="9E91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354300" y="4892040"/>
            <a:ext cx="356489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5" dirty="0">
                <a:solidFill>
                  <a:srgbClr val="FFFFFF"/>
                </a:solidFill>
                <a:latin typeface="Arial"/>
                <a:cs typeface="Arial"/>
              </a:rPr>
              <a:t>Test,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Measure, and</a:t>
            </a:r>
            <a:r>
              <a:rPr sz="23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"/>
                <a:cs typeface="Arial"/>
              </a:rPr>
              <a:t>Monitor</a:t>
            </a:r>
            <a:endParaRPr sz="23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543800" y="1274063"/>
            <a:ext cx="822959" cy="17007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764055" y="3822191"/>
            <a:ext cx="6974840" cy="1551940"/>
            <a:chOff x="1764055" y="3822191"/>
            <a:chExt cx="6974840" cy="1551940"/>
          </a:xfrm>
        </p:grpSpPr>
        <p:sp>
          <p:nvSpPr>
            <p:cNvPr id="49" name="object 49"/>
            <p:cNvSpPr/>
            <p:nvPr/>
          </p:nvSpPr>
          <p:spPr>
            <a:xfrm>
              <a:off x="1768817" y="4841798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263512" y="0"/>
                  </a:moveTo>
                  <a:lnTo>
                    <a:pt x="216146" y="4245"/>
                  </a:lnTo>
                  <a:lnTo>
                    <a:pt x="171566" y="16486"/>
                  </a:lnTo>
                  <a:lnTo>
                    <a:pt x="130514" y="35978"/>
                  </a:lnTo>
                  <a:lnTo>
                    <a:pt x="93736" y="61976"/>
                  </a:lnTo>
                  <a:lnTo>
                    <a:pt x="61976" y="93736"/>
                  </a:lnTo>
                  <a:lnTo>
                    <a:pt x="35978" y="130514"/>
                  </a:lnTo>
                  <a:lnTo>
                    <a:pt x="16486" y="171566"/>
                  </a:lnTo>
                  <a:lnTo>
                    <a:pt x="4245" y="216146"/>
                  </a:lnTo>
                  <a:lnTo>
                    <a:pt x="0" y="263512"/>
                  </a:lnTo>
                  <a:lnTo>
                    <a:pt x="4245" y="310881"/>
                  </a:lnTo>
                  <a:lnTo>
                    <a:pt x="16486" y="355465"/>
                  </a:lnTo>
                  <a:lnTo>
                    <a:pt x="35978" y="396518"/>
                  </a:lnTo>
                  <a:lnTo>
                    <a:pt x="61976" y="433298"/>
                  </a:lnTo>
                  <a:lnTo>
                    <a:pt x="93736" y="465059"/>
                  </a:lnTo>
                  <a:lnTo>
                    <a:pt x="130514" y="491058"/>
                  </a:lnTo>
                  <a:lnTo>
                    <a:pt x="171566" y="510550"/>
                  </a:lnTo>
                  <a:lnTo>
                    <a:pt x="216146" y="522791"/>
                  </a:lnTo>
                  <a:lnTo>
                    <a:pt x="263512" y="527037"/>
                  </a:lnTo>
                  <a:lnTo>
                    <a:pt x="310881" y="522791"/>
                  </a:lnTo>
                  <a:lnTo>
                    <a:pt x="355465" y="510550"/>
                  </a:lnTo>
                  <a:lnTo>
                    <a:pt x="396518" y="491058"/>
                  </a:lnTo>
                  <a:lnTo>
                    <a:pt x="433298" y="465059"/>
                  </a:lnTo>
                  <a:lnTo>
                    <a:pt x="465059" y="433298"/>
                  </a:lnTo>
                  <a:lnTo>
                    <a:pt x="491058" y="396518"/>
                  </a:lnTo>
                  <a:lnTo>
                    <a:pt x="510550" y="355465"/>
                  </a:lnTo>
                  <a:lnTo>
                    <a:pt x="522791" y="310881"/>
                  </a:lnTo>
                  <a:lnTo>
                    <a:pt x="527037" y="263512"/>
                  </a:lnTo>
                  <a:lnTo>
                    <a:pt x="522791" y="216146"/>
                  </a:lnTo>
                  <a:lnTo>
                    <a:pt x="510550" y="171566"/>
                  </a:lnTo>
                  <a:lnTo>
                    <a:pt x="491058" y="130514"/>
                  </a:lnTo>
                  <a:lnTo>
                    <a:pt x="465059" y="93736"/>
                  </a:lnTo>
                  <a:lnTo>
                    <a:pt x="433298" y="61976"/>
                  </a:lnTo>
                  <a:lnTo>
                    <a:pt x="396518" y="35978"/>
                  </a:lnTo>
                  <a:lnTo>
                    <a:pt x="355465" y="16486"/>
                  </a:lnTo>
                  <a:lnTo>
                    <a:pt x="310881" y="4245"/>
                  </a:lnTo>
                  <a:lnTo>
                    <a:pt x="263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768817" y="4841798"/>
              <a:ext cx="527050" cy="527050"/>
            </a:xfrm>
            <a:custGeom>
              <a:avLst/>
              <a:gdLst/>
              <a:ahLst/>
              <a:cxnLst/>
              <a:rect l="l" t="t" r="r" b="b"/>
              <a:pathLst>
                <a:path w="527050" h="527050">
                  <a:moveTo>
                    <a:pt x="0" y="263518"/>
                  </a:moveTo>
                  <a:lnTo>
                    <a:pt x="4245" y="216150"/>
                  </a:lnTo>
                  <a:lnTo>
                    <a:pt x="16486" y="171568"/>
                  </a:lnTo>
                  <a:lnTo>
                    <a:pt x="35977" y="130515"/>
                  </a:lnTo>
                  <a:lnTo>
                    <a:pt x="61976" y="93736"/>
                  </a:lnTo>
                  <a:lnTo>
                    <a:pt x="93736" y="61976"/>
                  </a:lnTo>
                  <a:lnTo>
                    <a:pt x="130515" y="35977"/>
                  </a:lnTo>
                  <a:lnTo>
                    <a:pt x="171568" y="16486"/>
                  </a:lnTo>
                  <a:lnTo>
                    <a:pt x="216150" y="4245"/>
                  </a:lnTo>
                  <a:lnTo>
                    <a:pt x="263518" y="0"/>
                  </a:lnTo>
                  <a:lnTo>
                    <a:pt x="310885" y="4245"/>
                  </a:lnTo>
                  <a:lnTo>
                    <a:pt x="355467" y="16486"/>
                  </a:lnTo>
                  <a:lnTo>
                    <a:pt x="396520" y="35977"/>
                  </a:lnTo>
                  <a:lnTo>
                    <a:pt x="433298" y="61976"/>
                  </a:lnTo>
                  <a:lnTo>
                    <a:pt x="465059" y="93736"/>
                  </a:lnTo>
                  <a:lnTo>
                    <a:pt x="491057" y="130515"/>
                  </a:lnTo>
                  <a:lnTo>
                    <a:pt x="510548" y="171568"/>
                  </a:lnTo>
                  <a:lnTo>
                    <a:pt x="522789" y="216150"/>
                  </a:lnTo>
                  <a:lnTo>
                    <a:pt x="527035" y="263518"/>
                  </a:lnTo>
                  <a:lnTo>
                    <a:pt x="522789" y="310885"/>
                  </a:lnTo>
                  <a:lnTo>
                    <a:pt x="510548" y="355467"/>
                  </a:lnTo>
                  <a:lnTo>
                    <a:pt x="491057" y="396520"/>
                  </a:lnTo>
                  <a:lnTo>
                    <a:pt x="465059" y="433298"/>
                  </a:lnTo>
                  <a:lnTo>
                    <a:pt x="433298" y="465059"/>
                  </a:lnTo>
                  <a:lnTo>
                    <a:pt x="396520" y="491057"/>
                  </a:lnTo>
                  <a:lnTo>
                    <a:pt x="355467" y="510548"/>
                  </a:lnTo>
                  <a:lnTo>
                    <a:pt x="310885" y="522789"/>
                  </a:lnTo>
                  <a:lnTo>
                    <a:pt x="263518" y="527035"/>
                  </a:lnTo>
                  <a:lnTo>
                    <a:pt x="216150" y="522789"/>
                  </a:lnTo>
                  <a:lnTo>
                    <a:pt x="171568" y="510548"/>
                  </a:lnTo>
                  <a:lnTo>
                    <a:pt x="130515" y="491057"/>
                  </a:lnTo>
                  <a:lnTo>
                    <a:pt x="93736" y="465059"/>
                  </a:lnTo>
                  <a:lnTo>
                    <a:pt x="61976" y="433298"/>
                  </a:lnTo>
                  <a:lnTo>
                    <a:pt x="35977" y="396520"/>
                  </a:lnTo>
                  <a:lnTo>
                    <a:pt x="16486" y="355467"/>
                  </a:lnTo>
                  <a:lnTo>
                    <a:pt x="4245" y="310885"/>
                  </a:lnTo>
                  <a:lnTo>
                    <a:pt x="0" y="263518"/>
                  </a:lnTo>
                  <a:close/>
                </a:path>
              </a:pathLst>
            </a:custGeom>
            <a:ln w="9525">
              <a:solidFill>
                <a:srgbClr val="1D9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78039" y="3822191"/>
              <a:ext cx="1560576" cy="102717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501445" y="2916428"/>
            <a:ext cx="737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Peop</a:t>
            </a:r>
            <a:r>
              <a:rPr sz="1800" dirty="0">
                <a:latin typeface="Arial"/>
                <a:cs typeface="Arial"/>
              </a:rPr>
              <a:t>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675473" y="4839716"/>
            <a:ext cx="559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oo</a:t>
            </a:r>
            <a:r>
              <a:rPr sz="1800" dirty="0">
                <a:latin typeface="Arial"/>
                <a:cs typeface="Arial"/>
              </a:rPr>
              <a:t>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175805" y="971930"/>
            <a:ext cx="406400" cy="4470400"/>
          </a:xfrm>
          <a:custGeom>
            <a:avLst/>
            <a:gdLst/>
            <a:ahLst/>
            <a:cxnLst/>
            <a:rect l="l" t="t" r="r" b="b"/>
            <a:pathLst>
              <a:path w="406400" h="4470400">
                <a:moveTo>
                  <a:pt x="406400" y="4470402"/>
                </a:moveTo>
                <a:lnTo>
                  <a:pt x="327304" y="4467741"/>
                </a:lnTo>
                <a:lnTo>
                  <a:pt x="262714" y="4460483"/>
                </a:lnTo>
                <a:lnTo>
                  <a:pt x="219166" y="4449718"/>
                </a:lnTo>
                <a:lnTo>
                  <a:pt x="203198" y="4436532"/>
                </a:lnTo>
                <a:lnTo>
                  <a:pt x="203202" y="2269061"/>
                </a:lnTo>
                <a:lnTo>
                  <a:pt x="187233" y="2255881"/>
                </a:lnTo>
                <a:lnTo>
                  <a:pt x="143685" y="2245118"/>
                </a:lnTo>
                <a:lnTo>
                  <a:pt x="79095" y="2237862"/>
                </a:lnTo>
                <a:lnTo>
                  <a:pt x="0" y="2235201"/>
                </a:lnTo>
                <a:lnTo>
                  <a:pt x="79095" y="2232540"/>
                </a:lnTo>
                <a:lnTo>
                  <a:pt x="143685" y="2225282"/>
                </a:lnTo>
                <a:lnTo>
                  <a:pt x="187233" y="2214516"/>
                </a:lnTo>
                <a:lnTo>
                  <a:pt x="203202" y="2201331"/>
                </a:lnTo>
                <a:lnTo>
                  <a:pt x="203202" y="33865"/>
                </a:lnTo>
                <a:lnTo>
                  <a:pt x="219170" y="20683"/>
                </a:lnTo>
                <a:lnTo>
                  <a:pt x="262718" y="9918"/>
                </a:lnTo>
                <a:lnTo>
                  <a:pt x="327309" y="2661"/>
                </a:lnTo>
                <a:lnTo>
                  <a:pt x="40640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72603" y="3056635"/>
            <a:ext cx="85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spc="-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622" y="911858"/>
            <a:ext cx="35198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30" dirty="0">
                <a:solidFill>
                  <a:srgbClr val="DB3D16"/>
                </a:solidFill>
                <a:latin typeface="Arial"/>
                <a:cs typeface="Arial"/>
              </a:rPr>
              <a:t>We </a:t>
            </a:r>
            <a:r>
              <a:rPr sz="2800" b="0" dirty="0">
                <a:solidFill>
                  <a:srgbClr val="DB3D16"/>
                </a:solidFill>
                <a:latin typeface="Arial"/>
                <a:cs typeface="Arial"/>
              </a:rPr>
              <a:t>want </a:t>
            </a:r>
            <a:r>
              <a:rPr sz="2800" b="0" spc="-5" dirty="0">
                <a:solidFill>
                  <a:srgbClr val="DB3D16"/>
                </a:solidFill>
                <a:latin typeface="Arial"/>
                <a:cs typeface="Arial"/>
              </a:rPr>
              <a:t>to </a:t>
            </a:r>
            <a:r>
              <a:rPr sz="2800" b="0" dirty="0">
                <a:solidFill>
                  <a:srgbClr val="DB3D16"/>
                </a:solidFill>
                <a:latin typeface="Arial"/>
                <a:cs typeface="Arial"/>
              </a:rPr>
              <a:t>turn</a:t>
            </a:r>
            <a:r>
              <a:rPr sz="2800" b="0" spc="-50" dirty="0">
                <a:solidFill>
                  <a:srgbClr val="DB3D16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DB3D16"/>
                </a:solidFill>
                <a:latin typeface="Arial"/>
                <a:cs typeface="Arial"/>
              </a:rPr>
              <a:t>this…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7944" y="1716023"/>
            <a:ext cx="5785104" cy="3736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302" y="911858"/>
            <a:ext cx="1370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DB3D16"/>
                </a:solidFill>
                <a:latin typeface="Arial"/>
                <a:cs typeface="Arial"/>
              </a:rPr>
              <a:t>Into</a:t>
            </a:r>
            <a:r>
              <a:rPr sz="2800" b="0" spc="-75" dirty="0">
                <a:solidFill>
                  <a:srgbClr val="DB3D16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DB3D16"/>
                </a:solidFill>
                <a:latin typeface="Arial"/>
                <a:cs typeface="Arial"/>
              </a:rPr>
              <a:t>this!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82239" y="1603247"/>
            <a:ext cx="3870960" cy="4346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2452116"/>
            <a:ext cx="7853045" cy="14916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sz="3200" b="0" spc="-5" dirty="0">
                <a:latin typeface="Arial"/>
                <a:cs typeface="Arial"/>
              </a:rPr>
              <a:t>“DevSecOps </a:t>
            </a:r>
            <a:r>
              <a:rPr sz="3200" b="0" dirty="0">
                <a:latin typeface="Arial"/>
                <a:cs typeface="Arial"/>
              </a:rPr>
              <a:t>is </a:t>
            </a:r>
            <a:r>
              <a:rPr sz="3200" b="0" spc="-5" dirty="0">
                <a:latin typeface="Arial"/>
                <a:cs typeface="Arial"/>
              </a:rPr>
              <a:t>the process of incorporating  and enforcing meaningful security controls  without slowing down deployment</a:t>
            </a:r>
            <a:r>
              <a:rPr sz="3200" b="0" spc="-15" dirty="0">
                <a:latin typeface="Arial"/>
                <a:cs typeface="Arial"/>
              </a:rPr>
              <a:t> </a:t>
            </a:r>
            <a:r>
              <a:rPr sz="3200" b="0" spc="-30" dirty="0">
                <a:latin typeface="Arial"/>
                <a:cs typeface="Arial"/>
              </a:rPr>
              <a:t>velocity.”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172200"/>
          </a:xfrm>
          <a:custGeom>
            <a:avLst/>
            <a:gdLst/>
            <a:ahLst/>
            <a:cxnLst/>
            <a:rect l="l" t="t" r="r" b="b"/>
            <a:pathLst>
              <a:path w="9144000" h="6172200">
                <a:moveTo>
                  <a:pt x="9144000" y="0"/>
                </a:moveTo>
                <a:lnTo>
                  <a:pt x="0" y="0"/>
                </a:lnTo>
                <a:lnTo>
                  <a:pt x="0" y="6172200"/>
                </a:lnTo>
                <a:lnTo>
                  <a:pt x="9144000" y="61722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386" y="3516883"/>
            <a:ext cx="7740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FFFFFF"/>
                </a:solidFill>
                <a:latin typeface="Arial"/>
                <a:cs typeface="Arial"/>
              </a:rPr>
              <a:t>Enabling DevSecOps Through</a:t>
            </a:r>
            <a:r>
              <a:rPr sz="3600" b="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0" i="1" spc="-5" dirty="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74114"/>
            <a:ext cx="53955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Communication and</a:t>
            </a:r>
            <a:r>
              <a:rPr sz="2800" b="0" spc="-3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Collaboration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916167" y="911352"/>
            <a:ext cx="2999740" cy="3371215"/>
            <a:chOff x="5916167" y="911352"/>
            <a:chExt cx="2999740" cy="3371215"/>
          </a:xfrm>
        </p:grpSpPr>
        <p:sp>
          <p:nvSpPr>
            <p:cNvPr id="5" name="object 5"/>
            <p:cNvSpPr/>
            <p:nvPr/>
          </p:nvSpPr>
          <p:spPr>
            <a:xfrm>
              <a:off x="5916167" y="911352"/>
              <a:ext cx="1834895" cy="1834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24927" y="2474976"/>
              <a:ext cx="1490472" cy="1490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16167" y="3063240"/>
              <a:ext cx="1216152" cy="1219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894832" y="4504944"/>
            <a:ext cx="2633980" cy="1615440"/>
            <a:chOff x="5894832" y="4504944"/>
            <a:chExt cx="2633980" cy="1615440"/>
          </a:xfrm>
        </p:grpSpPr>
        <p:sp>
          <p:nvSpPr>
            <p:cNvPr id="9" name="object 9"/>
            <p:cNvSpPr/>
            <p:nvPr/>
          </p:nvSpPr>
          <p:spPr>
            <a:xfrm>
              <a:off x="5894832" y="4639056"/>
              <a:ext cx="1344167" cy="13441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12864" y="4504944"/>
              <a:ext cx="1615440" cy="16154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6274" y="1422908"/>
            <a:ext cx="5412105" cy="45059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Critical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piece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to the DevOps</a:t>
            </a:r>
            <a:r>
              <a:rPr sz="2400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puzzle</a:t>
            </a:r>
            <a:endParaRPr sz="2400">
              <a:latin typeface="Arial"/>
              <a:cs typeface="Arial"/>
            </a:endParaRPr>
          </a:p>
          <a:p>
            <a:pPr marL="194945" marR="395605" indent="-182880">
              <a:lnSpc>
                <a:spcPct val="100800"/>
              </a:lnSpc>
              <a:spcBef>
                <a:spcPts val="5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culture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trust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and</a:t>
            </a:r>
            <a:r>
              <a:rPr sz="2400" spc="-2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empowerment  makes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healthy</a:t>
            </a:r>
            <a:r>
              <a:rPr sz="2400" spc="-3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workplace</a:t>
            </a:r>
            <a:endParaRPr sz="2400">
              <a:latin typeface="Arial"/>
              <a:cs typeface="Arial"/>
            </a:endParaRPr>
          </a:p>
          <a:p>
            <a:pPr marL="194945" marR="5080" indent="-182880">
              <a:lnSpc>
                <a:spcPct val="1008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Move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towards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shipping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software faster 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and more</a:t>
            </a:r>
            <a:r>
              <a:rPr sz="2400" spc="-1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confidently</a:t>
            </a:r>
            <a:endParaRPr sz="2400">
              <a:latin typeface="Arial"/>
              <a:cs typeface="Arial"/>
            </a:endParaRPr>
          </a:p>
          <a:p>
            <a:pPr marL="194945" marR="259079" indent="-182880">
              <a:lnSpc>
                <a:spcPct val="100000"/>
              </a:lnSpc>
              <a:spcBef>
                <a:spcPts val="53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Embrace cross-team communication 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and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training</a:t>
            </a:r>
            <a:endParaRPr sz="2400">
              <a:latin typeface="Arial"/>
              <a:cs typeface="Arial"/>
            </a:endParaRPr>
          </a:p>
          <a:p>
            <a:pPr marL="194945" marR="139065" indent="-182880">
              <a:lnSpc>
                <a:spcPct val="1008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Feedback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available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from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each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step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of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the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  <a:p>
            <a:pPr marL="194945" marR="1007744" indent="-182880">
              <a:lnSpc>
                <a:spcPts val="2810"/>
              </a:lnSpc>
              <a:spcBef>
                <a:spcPts val="7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Security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is a great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fit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in</a:t>
            </a:r>
            <a:r>
              <a:rPr sz="2400" spc="-9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modern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DevOps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cultures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172200"/>
          </a:xfrm>
          <a:custGeom>
            <a:avLst/>
            <a:gdLst/>
            <a:ahLst/>
            <a:cxnLst/>
            <a:rect l="l" t="t" r="r" b="b"/>
            <a:pathLst>
              <a:path w="9144000" h="6172200">
                <a:moveTo>
                  <a:pt x="9144000" y="0"/>
                </a:moveTo>
                <a:lnTo>
                  <a:pt x="0" y="0"/>
                </a:lnTo>
                <a:lnTo>
                  <a:pt x="0" y="6172200"/>
                </a:lnTo>
                <a:lnTo>
                  <a:pt x="9144000" y="61722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386" y="3516883"/>
            <a:ext cx="7967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FFFFFF"/>
                </a:solidFill>
                <a:latin typeface="Arial"/>
                <a:cs typeface="Arial"/>
              </a:rPr>
              <a:t>Enabling DevSecOps Through</a:t>
            </a:r>
            <a:r>
              <a:rPr sz="3600" b="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0" i="1" spc="-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18616"/>
            <a:ext cx="9144000" cy="5145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789" y="233172"/>
            <a:ext cx="39535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1D9EBA"/>
                </a:solidFill>
                <a:latin typeface="Arial"/>
                <a:cs typeface="Arial"/>
              </a:rPr>
              <a:t>DevSecOps</a:t>
            </a:r>
            <a:r>
              <a:rPr sz="3200" b="0" spc="-5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3200" b="0" spc="-5" dirty="0">
                <a:solidFill>
                  <a:srgbClr val="1D9EBA"/>
                </a:solidFill>
                <a:latin typeface="Arial"/>
                <a:cs typeface="Arial"/>
              </a:rPr>
              <a:t>Pipelines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98" y="177290"/>
            <a:ext cx="3072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DevOps</a:t>
            </a:r>
            <a:r>
              <a:rPr sz="2800" b="0" spc="-7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Processes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498" y="1272539"/>
            <a:ext cx="8402320" cy="41281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Automate </a:t>
            </a:r>
            <a:r>
              <a:rPr sz="2600" b="1" i="1" spc="-5" dirty="0">
                <a:solidFill>
                  <a:srgbClr val="FF0000"/>
                </a:solidFill>
                <a:latin typeface="Arial"/>
                <a:cs typeface="Arial"/>
              </a:rPr>
              <a:t>building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the dev and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production</a:t>
            </a:r>
            <a:r>
              <a:rPr sz="2600" spc="6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environment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Automate software </a:t>
            </a:r>
            <a:r>
              <a:rPr sz="2600" b="1" i="1" spc="-5" dirty="0">
                <a:solidFill>
                  <a:srgbClr val="FF0000"/>
                </a:solidFill>
                <a:latin typeface="Arial"/>
                <a:cs typeface="Arial"/>
              </a:rPr>
              <a:t>testing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(including</a:t>
            </a:r>
            <a:r>
              <a:rPr sz="2600" spc="4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security)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9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Automate </a:t>
            </a:r>
            <a:r>
              <a:rPr sz="2600" b="1" i="1" spc="-5" dirty="0">
                <a:solidFill>
                  <a:srgbClr val="FF0000"/>
                </a:solidFill>
                <a:latin typeface="Arial"/>
                <a:cs typeface="Arial"/>
              </a:rPr>
              <a:t>deploying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software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and</a:t>
            </a:r>
            <a:r>
              <a:rPr sz="2600" spc="3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services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Automate </a:t>
            </a:r>
            <a:r>
              <a:rPr sz="2600" b="1" i="1" spc="-5" dirty="0">
                <a:solidFill>
                  <a:srgbClr val="FF0000"/>
                </a:solidFill>
                <a:latin typeface="Arial"/>
                <a:cs typeface="Arial"/>
              </a:rPr>
              <a:t>monitoring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and</a:t>
            </a:r>
            <a:r>
              <a:rPr sz="2600" spc="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b="1" i="1" spc="-5" dirty="0">
                <a:solidFill>
                  <a:srgbClr val="FF0000"/>
                </a:solidFill>
                <a:latin typeface="Arial"/>
                <a:cs typeface="Arial"/>
              </a:rPr>
              <a:t>alerting</a:t>
            </a:r>
            <a:endParaRPr sz="2600">
              <a:latin typeface="Arial"/>
              <a:cs typeface="Arial"/>
            </a:endParaRPr>
          </a:p>
          <a:p>
            <a:pPr marL="195580" marR="5080" indent="-182880">
              <a:lnSpc>
                <a:spcPts val="3100"/>
              </a:lnSpc>
              <a:spcBef>
                <a:spcPts val="69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i="1" spc="-15" dirty="0">
                <a:solidFill>
                  <a:srgbClr val="FF0000"/>
                </a:solidFill>
                <a:latin typeface="Arial"/>
                <a:cs typeface="Arial"/>
              </a:rPr>
              <a:t>Tune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your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tools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to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become more automated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and hands-  </a:t>
            </a:r>
            <a:r>
              <a:rPr sz="2600" spc="-20" dirty="0">
                <a:solidFill>
                  <a:srgbClr val="7A6C62"/>
                </a:solidFill>
                <a:latin typeface="Arial"/>
                <a:cs typeface="Arial"/>
              </a:rPr>
              <a:t>off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47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Build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the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pipeline </a:t>
            </a:r>
            <a:r>
              <a:rPr sz="2600" b="1" i="1" spc="-5" dirty="0">
                <a:solidFill>
                  <a:srgbClr val="FF0000"/>
                </a:solidFill>
                <a:latin typeface="Arial"/>
                <a:cs typeface="Arial"/>
              </a:rPr>
              <a:t>slowly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and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don’t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fear</a:t>
            </a:r>
            <a:r>
              <a:rPr sz="2600" spc="4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failure!</a:t>
            </a:r>
            <a:endParaRPr sz="2600">
              <a:latin typeface="Arial"/>
              <a:cs typeface="Arial"/>
            </a:endParaRPr>
          </a:p>
          <a:p>
            <a:pPr marL="195580" marR="462280" indent="-182880">
              <a:lnSpc>
                <a:spcPts val="3100"/>
              </a:lnSpc>
              <a:spcBef>
                <a:spcPts val="81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Be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careful with </a:t>
            </a:r>
            <a:r>
              <a:rPr sz="2600" b="1" i="1" spc="-5" dirty="0">
                <a:solidFill>
                  <a:srgbClr val="FF0000"/>
                </a:solidFill>
                <a:latin typeface="Arial"/>
                <a:cs typeface="Arial"/>
              </a:rPr>
              <a:t>sensitive </a:t>
            </a:r>
            <a:r>
              <a:rPr sz="2600" b="1" i="1" dirty="0">
                <a:solidFill>
                  <a:srgbClr val="FF0000"/>
                </a:solidFill>
                <a:latin typeface="Arial"/>
                <a:cs typeface="Arial"/>
              </a:rPr>
              <a:t>areas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which are </a:t>
            </a:r>
            <a:r>
              <a:rPr sz="2600" spc="-10" dirty="0">
                <a:solidFill>
                  <a:srgbClr val="7A6C62"/>
                </a:solidFill>
                <a:latin typeface="Arial"/>
                <a:cs typeface="Arial"/>
              </a:rPr>
              <a:t>difficult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to 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automate (access control, biz logic, complex</a:t>
            </a:r>
            <a:r>
              <a:rPr sz="2600" spc="114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actions)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700" y="2998723"/>
            <a:ext cx="3582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1D9EBA"/>
                </a:solidFill>
                <a:latin typeface="Arial"/>
                <a:cs typeface="Arial"/>
              </a:rPr>
              <a:t>What </a:t>
            </a:r>
            <a:r>
              <a:rPr sz="3600" b="0" i="1" dirty="0">
                <a:solidFill>
                  <a:srgbClr val="1D9EBA"/>
                </a:solidFill>
                <a:latin typeface="Arial"/>
                <a:cs typeface="Arial"/>
              </a:rPr>
              <a:t>is</a:t>
            </a:r>
            <a:r>
              <a:rPr sz="3600" b="0" i="1" spc="-7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3600" b="0" spc="-5" dirty="0">
                <a:solidFill>
                  <a:srgbClr val="1D9EBA"/>
                </a:solidFill>
                <a:latin typeface="Arial"/>
                <a:cs typeface="Arial"/>
              </a:rPr>
              <a:t>DevOps?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090160" cy="5090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1752" y="283463"/>
            <a:ext cx="8540496" cy="4806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301" y="364236"/>
            <a:ext cx="6390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solidFill>
                  <a:srgbClr val="1D9EBA"/>
                </a:solidFill>
                <a:latin typeface="Arial"/>
                <a:cs typeface="Arial"/>
              </a:rPr>
              <a:t>Key Goals of DevSecOps</a:t>
            </a:r>
            <a:r>
              <a:rPr sz="3200" b="0" spc="-3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3200" b="0" spc="-5" dirty="0">
                <a:solidFill>
                  <a:srgbClr val="1D9EBA"/>
                </a:solidFill>
                <a:latin typeface="Arial"/>
                <a:cs typeface="Arial"/>
              </a:rPr>
              <a:t>Pipelines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846" y="1103883"/>
            <a:ext cx="8780780" cy="35585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745"/>
              </a:spcBef>
              <a:buClr>
                <a:srgbClr val="DB3D16"/>
              </a:buClr>
              <a:buFont typeface="Wingdings"/>
              <a:buChar char=""/>
              <a:tabLst>
                <a:tab pos="294005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Optimize the critical resource: </a:t>
            </a:r>
            <a:r>
              <a:rPr sz="2800" b="1" dirty="0">
                <a:solidFill>
                  <a:srgbClr val="7A6C62"/>
                </a:solidFill>
                <a:latin typeface="Arial"/>
                <a:cs typeface="Arial"/>
              </a:rPr>
              <a:t>Security</a:t>
            </a:r>
            <a:r>
              <a:rPr sz="2800" b="1" spc="-4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7A6C62"/>
                </a:solidFill>
                <a:latin typeface="Arial"/>
                <a:cs typeface="Arial"/>
              </a:rPr>
              <a:t>personnel</a:t>
            </a:r>
            <a:endParaRPr sz="2800">
              <a:latin typeface="Arial"/>
              <a:cs typeface="Arial"/>
            </a:endParaRPr>
          </a:p>
          <a:p>
            <a:pPr marL="274320" indent="-262255">
              <a:lnSpc>
                <a:spcPct val="100000"/>
              </a:lnSpc>
              <a:spcBef>
                <a:spcPts val="650"/>
              </a:spcBef>
              <a:buClr>
                <a:srgbClr val="DB3D16"/>
              </a:buClr>
              <a:buFont typeface="Wingdings"/>
              <a:buChar char=""/>
              <a:tabLst>
                <a:tab pos="274955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Automate things that don’t require a human</a:t>
            </a:r>
            <a:r>
              <a:rPr sz="2800" spc="-3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brain</a:t>
            </a:r>
            <a:endParaRPr sz="2800">
              <a:latin typeface="Arial"/>
              <a:cs typeface="Arial"/>
            </a:endParaRPr>
          </a:p>
          <a:p>
            <a:pPr marL="294005" indent="-281305">
              <a:lnSpc>
                <a:spcPct val="100000"/>
              </a:lnSpc>
              <a:spcBef>
                <a:spcPts val="525"/>
              </a:spcBef>
              <a:buClr>
                <a:srgbClr val="DB3D16"/>
              </a:buClr>
              <a:buFont typeface="Wingdings"/>
              <a:buChar char=""/>
              <a:tabLst>
                <a:tab pos="294005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Drive up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consistency</a:t>
            </a:r>
            <a:endParaRPr sz="2800">
              <a:latin typeface="Arial"/>
              <a:cs typeface="Arial"/>
            </a:endParaRPr>
          </a:p>
          <a:p>
            <a:pPr marL="294005" indent="-281305">
              <a:lnSpc>
                <a:spcPct val="100000"/>
              </a:lnSpc>
              <a:spcBef>
                <a:spcPts val="650"/>
              </a:spcBef>
              <a:buClr>
                <a:srgbClr val="DB3D16"/>
              </a:buClr>
              <a:buFont typeface="Wingdings"/>
              <a:buChar char=""/>
              <a:tabLst>
                <a:tab pos="294005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Increase tracking of work</a:t>
            </a:r>
            <a:r>
              <a:rPr sz="2800" spc="-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status</a:t>
            </a:r>
            <a:endParaRPr sz="2800">
              <a:latin typeface="Arial"/>
              <a:cs typeface="Arial"/>
            </a:endParaRPr>
          </a:p>
          <a:p>
            <a:pPr marL="294005" indent="-281305">
              <a:lnSpc>
                <a:spcPct val="100000"/>
              </a:lnSpc>
              <a:spcBef>
                <a:spcPts val="650"/>
              </a:spcBef>
              <a:buClr>
                <a:srgbClr val="DB3D16"/>
              </a:buClr>
              <a:buFont typeface="Wingdings"/>
              <a:buChar char=""/>
              <a:tabLst>
                <a:tab pos="294005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Increase flow through the</a:t>
            </a:r>
            <a:r>
              <a:rPr sz="28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  <a:p>
            <a:pPr marL="294005" indent="-281305">
              <a:lnSpc>
                <a:spcPct val="100000"/>
              </a:lnSpc>
              <a:spcBef>
                <a:spcPts val="525"/>
              </a:spcBef>
              <a:buClr>
                <a:srgbClr val="DB3D16"/>
              </a:buClr>
              <a:buFont typeface="Wingdings"/>
              <a:buChar char=""/>
              <a:tabLst>
                <a:tab pos="294005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Increase visibility and</a:t>
            </a:r>
            <a:r>
              <a:rPr sz="28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metrics</a:t>
            </a:r>
            <a:endParaRPr sz="2800">
              <a:latin typeface="Arial"/>
              <a:cs typeface="Arial"/>
            </a:endParaRPr>
          </a:p>
          <a:p>
            <a:pPr marL="294005" indent="-281305">
              <a:lnSpc>
                <a:spcPct val="100000"/>
              </a:lnSpc>
              <a:spcBef>
                <a:spcPts val="650"/>
              </a:spcBef>
              <a:buClr>
                <a:srgbClr val="DB3D16"/>
              </a:buClr>
              <a:buFont typeface="Wingdings"/>
              <a:buChar char=""/>
              <a:tabLst>
                <a:tab pos="294005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Reduce any dev team friction 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with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application</a:t>
            </a:r>
            <a:r>
              <a:rPr sz="2800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security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8696" y="4867655"/>
            <a:ext cx="3270504" cy="1606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4527" y="2752344"/>
            <a:ext cx="8144509" cy="2889885"/>
            <a:chOff x="414527" y="2752344"/>
            <a:chExt cx="8144509" cy="2889885"/>
          </a:xfrm>
        </p:grpSpPr>
        <p:sp>
          <p:nvSpPr>
            <p:cNvPr id="3" name="object 3"/>
            <p:cNvSpPr/>
            <p:nvPr/>
          </p:nvSpPr>
          <p:spPr>
            <a:xfrm>
              <a:off x="7912608" y="5007864"/>
              <a:ext cx="646176" cy="633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54238" y="5027053"/>
              <a:ext cx="562610" cy="551815"/>
            </a:xfrm>
            <a:custGeom>
              <a:avLst/>
              <a:gdLst/>
              <a:ahLst/>
              <a:cxnLst/>
              <a:rect l="l" t="t" r="r" b="b"/>
              <a:pathLst>
                <a:path w="562609" h="551814">
                  <a:moveTo>
                    <a:pt x="286905" y="0"/>
                  </a:moveTo>
                  <a:lnTo>
                    <a:pt x="237361" y="4441"/>
                  </a:lnTo>
                  <a:lnTo>
                    <a:pt x="190731" y="17247"/>
                  </a:lnTo>
                  <a:lnTo>
                    <a:pt x="147792" y="37639"/>
                  </a:lnTo>
                  <a:lnTo>
                    <a:pt x="109323" y="64839"/>
                  </a:lnTo>
                  <a:lnTo>
                    <a:pt x="76102" y="98066"/>
                  </a:lnTo>
                  <a:lnTo>
                    <a:pt x="48909" y="136544"/>
                  </a:lnTo>
                  <a:lnTo>
                    <a:pt x="28521" y="179493"/>
                  </a:lnTo>
                  <a:lnTo>
                    <a:pt x="15718" y="226135"/>
                  </a:lnTo>
                  <a:lnTo>
                    <a:pt x="11277" y="275691"/>
                  </a:lnTo>
                  <a:lnTo>
                    <a:pt x="81673" y="275691"/>
                  </a:lnTo>
                  <a:lnTo>
                    <a:pt x="87986" y="225156"/>
                  </a:lnTo>
                  <a:lnTo>
                    <a:pt x="106191" y="178390"/>
                  </a:lnTo>
                  <a:lnTo>
                    <a:pt x="135187" y="137435"/>
                  </a:lnTo>
                  <a:lnTo>
                    <a:pt x="173875" y="104330"/>
                  </a:lnTo>
                  <a:lnTo>
                    <a:pt x="216141" y="82930"/>
                  </a:lnTo>
                  <a:lnTo>
                    <a:pt x="260701" y="72023"/>
                  </a:lnTo>
                  <a:lnTo>
                    <a:pt x="305850" y="71258"/>
                  </a:lnTo>
                  <a:lnTo>
                    <a:pt x="349881" y="80285"/>
                  </a:lnTo>
                  <a:lnTo>
                    <a:pt x="391088" y="98755"/>
                  </a:lnTo>
                  <a:lnTo>
                    <a:pt x="427764" y="126318"/>
                  </a:lnTo>
                  <a:lnTo>
                    <a:pt x="458203" y="162623"/>
                  </a:lnTo>
                  <a:lnTo>
                    <a:pt x="479599" y="204901"/>
                  </a:lnTo>
                  <a:lnTo>
                    <a:pt x="490505" y="249476"/>
                  </a:lnTo>
                  <a:lnTo>
                    <a:pt x="491272" y="294640"/>
                  </a:lnTo>
                  <a:lnTo>
                    <a:pt x="482249" y="338688"/>
                  </a:lnTo>
                  <a:lnTo>
                    <a:pt x="463785" y="379910"/>
                  </a:lnTo>
                  <a:lnTo>
                    <a:pt x="436231" y="416601"/>
                  </a:lnTo>
                  <a:lnTo>
                    <a:pt x="399935" y="447052"/>
                  </a:lnTo>
                  <a:lnTo>
                    <a:pt x="357674" y="468452"/>
                  </a:lnTo>
                  <a:lnTo>
                    <a:pt x="313117" y="479359"/>
                  </a:lnTo>
                  <a:lnTo>
                    <a:pt x="267970" y="480125"/>
                  </a:lnTo>
                  <a:lnTo>
                    <a:pt x="223939" y="471097"/>
                  </a:lnTo>
                  <a:lnTo>
                    <a:pt x="182730" y="452627"/>
                  </a:lnTo>
                  <a:lnTo>
                    <a:pt x="146051" y="425065"/>
                  </a:lnTo>
                  <a:lnTo>
                    <a:pt x="115608" y="388759"/>
                  </a:lnTo>
                  <a:lnTo>
                    <a:pt x="157352" y="380682"/>
                  </a:lnTo>
                  <a:lnTo>
                    <a:pt x="50863" y="321411"/>
                  </a:lnTo>
                  <a:lnTo>
                    <a:pt x="0" y="411149"/>
                  </a:lnTo>
                  <a:lnTo>
                    <a:pt x="42392" y="402945"/>
                  </a:lnTo>
                  <a:lnTo>
                    <a:pt x="69845" y="445616"/>
                  </a:lnTo>
                  <a:lnTo>
                    <a:pt x="104035" y="481976"/>
                  </a:lnTo>
                  <a:lnTo>
                    <a:pt x="143898" y="511379"/>
                  </a:lnTo>
                  <a:lnTo>
                    <a:pt x="188373" y="533180"/>
                  </a:lnTo>
                  <a:lnTo>
                    <a:pt x="236397" y="546734"/>
                  </a:lnTo>
                  <a:lnTo>
                    <a:pt x="286905" y="551395"/>
                  </a:lnTo>
                  <a:lnTo>
                    <a:pt x="336452" y="546953"/>
                  </a:lnTo>
                  <a:lnTo>
                    <a:pt x="383085" y="534146"/>
                  </a:lnTo>
                  <a:lnTo>
                    <a:pt x="426024" y="513752"/>
                  </a:lnTo>
                  <a:lnTo>
                    <a:pt x="464493" y="486551"/>
                  </a:lnTo>
                  <a:lnTo>
                    <a:pt x="497712" y="453321"/>
                  </a:lnTo>
                  <a:lnTo>
                    <a:pt x="524904" y="414841"/>
                  </a:lnTo>
                  <a:lnTo>
                    <a:pt x="545290" y="371890"/>
                  </a:lnTo>
                  <a:lnTo>
                    <a:pt x="558093" y="325247"/>
                  </a:lnTo>
                  <a:lnTo>
                    <a:pt x="562533" y="275691"/>
                  </a:lnTo>
                  <a:lnTo>
                    <a:pt x="558093" y="226135"/>
                  </a:lnTo>
                  <a:lnTo>
                    <a:pt x="545290" y="179493"/>
                  </a:lnTo>
                  <a:lnTo>
                    <a:pt x="524904" y="136544"/>
                  </a:lnTo>
                  <a:lnTo>
                    <a:pt x="497712" y="98066"/>
                  </a:lnTo>
                  <a:lnTo>
                    <a:pt x="464493" y="64839"/>
                  </a:lnTo>
                  <a:lnTo>
                    <a:pt x="426024" y="37639"/>
                  </a:lnTo>
                  <a:lnTo>
                    <a:pt x="383085" y="17247"/>
                  </a:lnTo>
                  <a:lnTo>
                    <a:pt x="336452" y="4441"/>
                  </a:lnTo>
                  <a:lnTo>
                    <a:pt x="286905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97368" y="2752344"/>
              <a:ext cx="646176" cy="6339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38605" y="2770644"/>
              <a:ext cx="562610" cy="551815"/>
            </a:xfrm>
            <a:custGeom>
              <a:avLst/>
              <a:gdLst/>
              <a:ahLst/>
              <a:cxnLst/>
              <a:rect l="l" t="t" r="r" b="b"/>
              <a:pathLst>
                <a:path w="562609" h="551814">
                  <a:moveTo>
                    <a:pt x="286918" y="0"/>
                  </a:moveTo>
                  <a:lnTo>
                    <a:pt x="237374" y="4441"/>
                  </a:lnTo>
                  <a:lnTo>
                    <a:pt x="190744" y="17247"/>
                  </a:lnTo>
                  <a:lnTo>
                    <a:pt x="147804" y="37639"/>
                  </a:lnTo>
                  <a:lnTo>
                    <a:pt x="109335" y="64839"/>
                  </a:lnTo>
                  <a:lnTo>
                    <a:pt x="76115" y="98066"/>
                  </a:lnTo>
                  <a:lnTo>
                    <a:pt x="48922" y="136544"/>
                  </a:lnTo>
                  <a:lnTo>
                    <a:pt x="28534" y="179493"/>
                  </a:lnTo>
                  <a:lnTo>
                    <a:pt x="15731" y="226135"/>
                  </a:lnTo>
                  <a:lnTo>
                    <a:pt x="11290" y="275691"/>
                  </a:lnTo>
                  <a:lnTo>
                    <a:pt x="81686" y="275691"/>
                  </a:lnTo>
                  <a:lnTo>
                    <a:pt x="87997" y="225156"/>
                  </a:lnTo>
                  <a:lnTo>
                    <a:pt x="106198" y="178392"/>
                  </a:lnTo>
                  <a:lnTo>
                    <a:pt x="135194" y="137440"/>
                  </a:lnTo>
                  <a:lnTo>
                    <a:pt x="173888" y="104343"/>
                  </a:lnTo>
                  <a:lnTo>
                    <a:pt x="216149" y="82942"/>
                  </a:lnTo>
                  <a:lnTo>
                    <a:pt x="260708" y="72033"/>
                  </a:lnTo>
                  <a:lnTo>
                    <a:pt x="305857" y="71265"/>
                  </a:lnTo>
                  <a:lnTo>
                    <a:pt x="349890" y="80290"/>
                  </a:lnTo>
                  <a:lnTo>
                    <a:pt x="391098" y="98757"/>
                  </a:lnTo>
                  <a:lnTo>
                    <a:pt x="427776" y="126318"/>
                  </a:lnTo>
                  <a:lnTo>
                    <a:pt x="458216" y="162623"/>
                  </a:lnTo>
                  <a:lnTo>
                    <a:pt x="479607" y="204901"/>
                  </a:lnTo>
                  <a:lnTo>
                    <a:pt x="490510" y="249476"/>
                  </a:lnTo>
                  <a:lnTo>
                    <a:pt x="491275" y="294640"/>
                  </a:lnTo>
                  <a:lnTo>
                    <a:pt x="482252" y="338688"/>
                  </a:lnTo>
                  <a:lnTo>
                    <a:pt x="463790" y="379910"/>
                  </a:lnTo>
                  <a:lnTo>
                    <a:pt x="436239" y="416601"/>
                  </a:lnTo>
                  <a:lnTo>
                    <a:pt x="399948" y="447052"/>
                  </a:lnTo>
                  <a:lnTo>
                    <a:pt x="357686" y="468452"/>
                  </a:lnTo>
                  <a:lnTo>
                    <a:pt x="313128" y="479360"/>
                  </a:lnTo>
                  <a:lnTo>
                    <a:pt x="267978" y="480126"/>
                  </a:lnTo>
                  <a:lnTo>
                    <a:pt x="223946" y="471100"/>
                  </a:lnTo>
                  <a:lnTo>
                    <a:pt x="182738" y="452632"/>
                  </a:lnTo>
                  <a:lnTo>
                    <a:pt x="146060" y="425073"/>
                  </a:lnTo>
                  <a:lnTo>
                    <a:pt x="115620" y="388772"/>
                  </a:lnTo>
                  <a:lnTo>
                    <a:pt x="157365" y="380682"/>
                  </a:lnTo>
                  <a:lnTo>
                    <a:pt x="50876" y="321411"/>
                  </a:lnTo>
                  <a:lnTo>
                    <a:pt x="0" y="411162"/>
                  </a:lnTo>
                  <a:lnTo>
                    <a:pt x="42405" y="402945"/>
                  </a:lnTo>
                  <a:lnTo>
                    <a:pt x="69852" y="445616"/>
                  </a:lnTo>
                  <a:lnTo>
                    <a:pt x="104039" y="481976"/>
                  </a:lnTo>
                  <a:lnTo>
                    <a:pt x="143902" y="511379"/>
                  </a:lnTo>
                  <a:lnTo>
                    <a:pt x="188378" y="533180"/>
                  </a:lnTo>
                  <a:lnTo>
                    <a:pt x="236404" y="546734"/>
                  </a:lnTo>
                  <a:lnTo>
                    <a:pt x="286918" y="551395"/>
                  </a:lnTo>
                  <a:lnTo>
                    <a:pt x="336462" y="546954"/>
                  </a:lnTo>
                  <a:lnTo>
                    <a:pt x="383092" y="534147"/>
                  </a:lnTo>
                  <a:lnTo>
                    <a:pt x="426031" y="513755"/>
                  </a:lnTo>
                  <a:lnTo>
                    <a:pt x="464500" y="486555"/>
                  </a:lnTo>
                  <a:lnTo>
                    <a:pt x="497721" y="453326"/>
                  </a:lnTo>
                  <a:lnTo>
                    <a:pt x="524914" y="414847"/>
                  </a:lnTo>
                  <a:lnTo>
                    <a:pt x="545302" y="371896"/>
                  </a:lnTo>
                  <a:lnTo>
                    <a:pt x="558105" y="325251"/>
                  </a:lnTo>
                  <a:lnTo>
                    <a:pt x="562546" y="275691"/>
                  </a:lnTo>
                  <a:lnTo>
                    <a:pt x="558105" y="226135"/>
                  </a:lnTo>
                  <a:lnTo>
                    <a:pt x="545302" y="179493"/>
                  </a:lnTo>
                  <a:lnTo>
                    <a:pt x="524914" y="136544"/>
                  </a:lnTo>
                  <a:lnTo>
                    <a:pt x="497721" y="98066"/>
                  </a:lnTo>
                  <a:lnTo>
                    <a:pt x="464500" y="64839"/>
                  </a:lnTo>
                  <a:lnTo>
                    <a:pt x="426031" y="37639"/>
                  </a:lnTo>
                  <a:lnTo>
                    <a:pt x="383092" y="17247"/>
                  </a:lnTo>
                  <a:lnTo>
                    <a:pt x="336462" y="4441"/>
                  </a:lnTo>
                  <a:lnTo>
                    <a:pt x="286918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4527" y="3008376"/>
              <a:ext cx="1280160" cy="1277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700" y="4067555"/>
            <a:ext cx="19297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Code</a:t>
            </a:r>
            <a:r>
              <a:rPr sz="2000" spc="-7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Committed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0920" y="1883244"/>
            <a:ext cx="2207260" cy="4184015"/>
          </a:xfrm>
          <a:custGeom>
            <a:avLst/>
            <a:gdLst/>
            <a:ahLst/>
            <a:cxnLst/>
            <a:rect l="l" t="t" r="r" b="b"/>
            <a:pathLst>
              <a:path w="2207260" h="4184015">
                <a:moveTo>
                  <a:pt x="25387" y="3806718"/>
                </a:moveTo>
                <a:lnTo>
                  <a:pt x="12" y="3807998"/>
                </a:lnTo>
                <a:lnTo>
                  <a:pt x="2019" y="3846455"/>
                </a:lnTo>
                <a:lnTo>
                  <a:pt x="6464" y="3875516"/>
                </a:lnTo>
                <a:lnTo>
                  <a:pt x="31572" y="3871683"/>
                </a:lnTo>
                <a:lnTo>
                  <a:pt x="27127" y="3842623"/>
                </a:lnTo>
                <a:lnTo>
                  <a:pt x="25449" y="3807998"/>
                </a:lnTo>
                <a:lnTo>
                  <a:pt x="25400" y="3807358"/>
                </a:lnTo>
                <a:lnTo>
                  <a:pt x="25387" y="3806718"/>
                </a:lnTo>
                <a:close/>
              </a:path>
              <a:path w="2207260" h="4184015">
                <a:moveTo>
                  <a:pt x="25400" y="3731158"/>
                </a:moveTo>
                <a:lnTo>
                  <a:pt x="0" y="3731158"/>
                </a:lnTo>
                <a:lnTo>
                  <a:pt x="0" y="3807358"/>
                </a:lnTo>
                <a:lnTo>
                  <a:pt x="12700" y="3807358"/>
                </a:lnTo>
                <a:lnTo>
                  <a:pt x="25387" y="3806718"/>
                </a:lnTo>
                <a:lnTo>
                  <a:pt x="25400" y="3731158"/>
                </a:lnTo>
                <a:close/>
              </a:path>
              <a:path w="2207260" h="4184015">
                <a:moveTo>
                  <a:pt x="25400" y="3806980"/>
                </a:moveTo>
                <a:lnTo>
                  <a:pt x="25400" y="3807358"/>
                </a:lnTo>
                <a:lnTo>
                  <a:pt x="25400" y="3806980"/>
                </a:lnTo>
                <a:close/>
              </a:path>
              <a:path w="2207260" h="4184015">
                <a:moveTo>
                  <a:pt x="25400" y="3806718"/>
                </a:moveTo>
                <a:lnTo>
                  <a:pt x="25400" y="3806980"/>
                </a:lnTo>
                <a:lnTo>
                  <a:pt x="25400" y="3806718"/>
                </a:lnTo>
                <a:close/>
              </a:path>
              <a:path w="2207260" h="4184015">
                <a:moveTo>
                  <a:pt x="25400" y="3629558"/>
                </a:moveTo>
                <a:lnTo>
                  <a:pt x="0" y="3629558"/>
                </a:lnTo>
                <a:lnTo>
                  <a:pt x="0" y="3705758"/>
                </a:lnTo>
                <a:lnTo>
                  <a:pt x="25400" y="3705758"/>
                </a:lnTo>
                <a:lnTo>
                  <a:pt x="25400" y="3629558"/>
                </a:lnTo>
                <a:close/>
              </a:path>
              <a:path w="2207260" h="4184015">
                <a:moveTo>
                  <a:pt x="25400" y="3527958"/>
                </a:moveTo>
                <a:lnTo>
                  <a:pt x="0" y="3527958"/>
                </a:lnTo>
                <a:lnTo>
                  <a:pt x="0" y="3604158"/>
                </a:lnTo>
                <a:lnTo>
                  <a:pt x="25400" y="3604158"/>
                </a:lnTo>
                <a:lnTo>
                  <a:pt x="25400" y="3527958"/>
                </a:lnTo>
                <a:close/>
              </a:path>
              <a:path w="2207260" h="4184015">
                <a:moveTo>
                  <a:pt x="25400" y="3426358"/>
                </a:moveTo>
                <a:lnTo>
                  <a:pt x="0" y="3426358"/>
                </a:lnTo>
                <a:lnTo>
                  <a:pt x="0" y="3502558"/>
                </a:lnTo>
                <a:lnTo>
                  <a:pt x="25400" y="3502558"/>
                </a:lnTo>
                <a:lnTo>
                  <a:pt x="25400" y="3426358"/>
                </a:lnTo>
                <a:close/>
              </a:path>
              <a:path w="2207260" h="4184015">
                <a:moveTo>
                  <a:pt x="25400" y="3324758"/>
                </a:moveTo>
                <a:lnTo>
                  <a:pt x="0" y="3324758"/>
                </a:lnTo>
                <a:lnTo>
                  <a:pt x="0" y="3400958"/>
                </a:lnTo>
                <a:lnTo>
                  <a:pt x="25400" y="3400958"/>
                </a:lnTo>
                <a:lnTo>
                  <a:pt x="25400" y="3324758"/>
                </a:lnTo>
                <a:close/>
              </a:path>
              <a:path w="2207260" h="4184015">
                <a:moveTo>
                  <a:pt x="25400" y="3223158"/>
                </a:moveTo>
                <a:lnTo>
                  <a:pt x="0" y="3223158"/>
                </a:lnTo>
                <a:lnTo>
                  <a:pt x="0" y="3299358"/>
                </a:lnTo>
                <a:lnTo>
                  <a:pt x="25400" y="3299358"/>
                </a:lnTo>
                <a:lnTo>
                  <a:pt x="25400" y="3223158"/>
                </a:lnTo>
                <a:close/>
              </a:path>
              <a:path w="2207260" h="4184015">
                <a:moveTo>
                  <a:pt x="25400" y="3121558"/>
                </a:moveTo>
                <a:lnTo>
                  <a:pt x="0" y="3121558"/>
                </a:lnTo>
                <a:lnTo>
                  <a:pt x="0" y="3197758"/>
                </a:lnTo>
                <a:lnTo>
                  <a:pt x="25400" y="3197758"/>
                </a:lnTo>
                <a:lnTo>
                  <a:pt x="25400" y="3121558"/>
                </a:lnTo>
                <a:close/>
              </a:path>
              <a:path w="2207260" h="4184015">
                <a:moveTo>
                  <a:pt x="25400" y="3019958"/>
                </a:moveTo>
                <a:lnTo>
                  <a:pt x="0" y="3019958"/>
                </a:lnTo>
                <a:lnTo>
                  <a:pt x="0" y="3096158"/>
                </a:lnTo>
                <a:lnTo>
                  <a:pt x="25400" y="3096158"/>
                </a:lnTo>
                <a:lnTo>
                  <a:pt x="25400" y="3019958"/>
                </a:lnTo>
                <a:close/>
              </a:path>
              <a:path w="2207260" h="4184015">
                <a:moveTo>
                  <a:pt x="25400" y="2918358"/>
                </a:moveTo>
                <a:lnTo>
                  <a:pt x="0" y="2918358"/>
                </a:lnTo>
                <a:lnTo>
                  <a:pt x="0" y="2994558"/>
                </a:lnTo>
                <a:lnTo>
                  <a:pt x="25400" y="2994558"/>
                </a:lnTo>
                <a:lnTo>
                  <a:pt x="25400" y="2918358"/>
                </a:lnTo>
                <a:close/>
              </a:path>
              <a:path w="2207260" h="4184015">
                <a:moveTo>
                  <a:pt x="25400" y="2816758"/>
                </a:moveTo>
                <a:lnTo>
                  <a:pt x="0" y="2816758"/>
                </a:lnTo>
                <a:lnTo>
                  <a:pt x="0" y="2892958"/>
                </a:lnTo>
                <a:lnTo>
                  <a:pt x="25400" y="2892958"/>
                </a:lnTo>
                <a:lnTo>
                  <a:pt x="25400" y="2816758"/>
                </a:lnTo>
                <a:close/>
              </a:path>
              <a:path w="2207260" h="4184015">
                <a:moveTo>
                  <a:pt x="25400" y="2715158"/>
                </a:moveTo>
                <a:lnTo>
                  <a:pt x="0" y="2715158"/>
                </a:lnTo>
                <a:lnTo>
                  <a:pt x="0" y="2791358"/>
                </a:lnTo>
                <a:lnTo>
                  <a:pt x="25400" y="2791358"/>
                </a:lnTo>
                <a:lnTo>
                  <a:pt x="25400" y="2715158"/>
                </a:lnTo>
                <a:close/>
              </a:path>
              <a:path w="2207260" h="4184015">
                <a:moveTo>
                  <a:pt x="25400" y="2613558"/>
                </a:moveTo>
                <a:lnTo>
                  <a:pt x="0" y="2613558"/>
                </a:lnTo>
                <a:lnTo>
                  <a:pt x="0" y="2689758"/>
                </a:lnTo>
                <a:lnTo>
                  <a:pt x="25400" y="2689758"/>
                </a:lnTo>
                <a:lnTo>
                  <a:pt x="25400" y="2613558"/>
                </a:lnTo>
                <a:close/>
              </a:path>
              <a:path w="2207260" h="4184015">
                <a:moveTo>
                  <a:pt x="25400" y="2511958"/>
                </a:moveTo>
                <a:lnTo>
                  <a:pt x="0" y="2511958"/>
                </a:lnTo>
                <a:lnTo>
                  <a:pt x="0" y="2588158"/>
                </a:lnTo>
                <a:lnTo>
                  <a:pt x="25400" y="2588158"/>
                </a:lnTo>
                <a:lnTo>
                  <a:pt x="25400" y="2511958"/>
                </a:lnTo>
                <a:close/>
              </a:path>
              <a:path w="2207260" h="4184015">
                <a:moveTo>
                  <a:pt x="25400" y="2410358"/>
                </a:moveTo>
                <a:lnTo>
                  <a:pt x="0" y="2410358"/>
                </a:lnTo>
                <a:lnTo>
                  <a:pt x="0" y="2486558"/>
                </a:lnTo>
                <a:lnTo>
                  <a:pt x="25400" y="2486558"/>
                </a:lnTo>
                <a:lnTo>
                  <a:pt x="25400" y="2410358"/>
                </a:lnTo>
                <a:close/>
              </a:path>
              <a:path w="2207260" h="4184015">
                <a:moveTo>
                  <a:pt x="25400" y="2308758"/>
                </a:moveTo>
                <a:lnTo>
                  <a:pt x="0" y="2308758"/>
                </a:lnTo>
                <a:lnTo>
                  <a:pt x="0" y="2384958"/>
                </a:lnTo>
                <a:lnTo>
                  <a:pt x="25400" y="2384958"/>
                </a:lnTo>
                <a:lnTo>
                  <a:pt x="25400" y="2308758"/>
                </a:lnTo>
                <a:close/>
              </a:path>
              <a:path w="2207260" h="4184015">
                <a:moveTo>
                  <a:pt x="25400" y="2207158"/>
                </a:moveTo>
                <a:lnTo>
                  <a:pt x="0" y="2207158"/>
                </a:lnTo>
                <a:lnTo>
                  <a:pt x="0" y="2283358"/>
                </a:lnTo>
                <a:lnTo>
                  <a:pt x="25400" y="2283358"/>
                </a:lnTo>
                <a:lnTo>
                  <a:pt x="25400" y="2207158"/>
                </a:lnTo>
                <a:close/>
              </a:path>
              <a:path w="2207260" h="4184015">
                <a:moveTo>
                  <a:pt x="25400" y="2105558"/>
                </a:moveTo>
                <a:lnTo>
                  <a:pt x="0" y="2105558"/>
                </a:lnTo>
                <a:lnTo>
                  <a:pt x="0" y="2181758"/>
                </a:lnTo>
                <a:lnTo>
                  <a:pt x="25400" y="2181758"/>
                </a:lnTo>
                <a:lnTo>
                  <a:pt x="25400" y="2105558"/>
                </a:lnTo>
                <a:close/>
              </a:path>
              <a:path w="2207260" h="4184015">
                <a:moveTo>
                  <a:pt x="25400" y="2003958"/>
                </a:moveTo>
                <a:lnTo>
                  <a:pt x="0" y="2003958"/>
                </a:lnTo>
                <a:lnTo>
                  <a:pt x="0" y="2080158"/>
                </a:lnTo>
                <a:lnTo>
                  <a:pt x="25400" y="2080158"/>
                </a:lnTo>
                <a:lnTo>
                  <a:pt x="25400" y="2003958"/>
                </a:lnTo>
                <a:close/>
              </a:path>
              <a:path w="2207260" h="4184015">
                <a:moveTo>
                  <a:pt x="25400" y="1902358"/>
                </a:moveTo>
                <a:lnTo>
                  <a:pt x="0" y="1902358"/>
                </a:lnTo>
                <a:lnTo>
                  <a:pt x="0" y="1978558"/>
                </a:lnTo>
                <a:lnTo>
                  <a:pt x="25400" y="1978558"/>
                </a:lnTo>
                <a:lnTo>
                  <a:pt x="25400" y="1902358"/>
                </a:lnTo>
                <a:close/>
              </a:path>
              <a:path w="2207260" h="4184015">
                <a:moveTo>
                  <a:pt x="25400" y="1800758"/>
                </a:moveTo>
                <a:lnTo>
                  <a:pt x="0" y="1800758"/>
                </a:lnTo>
                <a:lnTo>
                  <a:pt x="0" y="1876958"/>
                </a:lnTo>
                <a:lnTo>
                  <a:pt x="25400" y="1876958"/>
                </a:lnTo>
                <a:lnTo>
                  <a:pt x="25400" y="1800758"/>
                </a:lnTo>
                <a:close/>
              </a:path>
              <a:path w="2207260" h="4184015">
                <a:moveTo>
                  <a:pt x="25400" y="1699158"/>
                </a:moveTo>
                <a:lnTo>
                  <a:pt x="0" y="1699158"/>
                </a:lnTo>
                <a:lnTo>
                  <a:pt x="0" y="1775358"/>
                </a:lnTo>
                <a:lnTo>
                  <a:pt x="25400" y="1775358"/>
                </a:lnTo>
                <a:lnTo>
                  <a:pt x="25400" y="1699158"/>
                </a:lnTo>
                <a:close/>
              </a:path>
              <a:path w="2207260" h="4184015">
                <a:moveTo>
                  <a:pt x="25400" y="1597558"/>
                </a:moveTo>
                <a:lnTo>
                  <a:pt x="0" y="1597558"/>
                </a:lnTo>
                <a:lnTo>
                  <a:pt x="0" y="1673758"/>
                </a:lnTo>
                <a:lnTo>
                  <a:pt x="25400" y="1673758"/>
                </a:lnTo>
                <a:lnTo>
                  <a:pt x="25400" y="1597558"/>
                </a:lnTo>
                <a:close/>
              </a:path>
              <a:path w="2207260" h="4184015">
                <a:moveTo>
                  <a:pt x="25400" y="1495958"/>
                </a:moveTo>
                <a:lnTo>
                  <a:pt x="0" y="1495958"/>
                </a:lnTo>
                <a:lnTo>
                  <a:pt x="0" y="1572158"/>
                </a:lnTo>
                <a:lnTo>
                  <a:pt x="25400" y="1572158"/>
                </a:lnTo>
                <a:lnTo>
                  <a:pt x="25400" y="1495958"/>
                </a:lnTo>
                <a:close/>
              </a:path>
              <a:path w="2207260" h="4184015">
                <a:moveTo>
                  <a:pt x="25400" y="1394358"/>
                </a:moveTo>
                <a:lnTo>
                  <a:pt x="0" y="1394358"/>
                </a:lnTo>
                <a:lnTo>
                  <a:pt x="0" y="1470558"/>
                </a:lnTo>
                <a:lnTo>
                  <a:pt x="25400" y="1470558"/>
                </a:lnTo>
                <a:lnTo>
                  <a:pt x="25400" y="1394358"/>
                </a:lnTo>
                <a:close/>
              </a:path>
              <a:path w="2207260" h="4184015">
                <a:moveTo>
                  <a:pt x="25400" y="1292758"/>
                </a:moveTo>
                <a:lnTo>
                  <a:pt x="0" y="1292758"/>
                </a:lnTo>
                <a:lnTo>
                  <a:pt x="0" y="1368958"/>
                </a:lnTo>
                <a:lnTo>
                  <a:pt x="25400" y="1368958"/>
                </a:lnTo>
                <a:lnTo>
                  <a:pt x="25400" y="1292758"/>
                </a:lnTo>
                <a:close/>
              </a:path>
              <a:path w="2207260" h="4184015">
                <a:moveTo>
                  <a:pt x="25400" y="1191158"/>
                </a:moveTo>
                <a:lnTo>
                  <a:pt x="0" y="1191158"/>
                </a:lnTo>
                <a:lnTo>
                  <a:pt x="0" y="1267358"/>
                </a:lnTo>
                <a:lnTo>
                  <a:pt x="25400" y="1267358"/>
                </a:lnTo>
                <a:lnTo>
                  <a:pt x="25400" y="1191158"/>
                </a:lnTo>
                <a:close/>
              </a:path>
              <a:path w="2207260" h="4184015">
                <a:moveTo>
                  <a:pt x="25400" y="1089558"/>
                </a:moveTo>
                <a:lnTo>
                  <a:pt x="0" y="1089558"/>
                </a:lnTo>
                <a:lnTo>
                  <a:pt x="0" y="1165758"/>
                </a:lnTo>
                <a:lnTo>
                  <a:pt x="25400" y="1165758"/>
                </a:lnTo>
                <a:lnTo>
                  <a:pt x="25400" y="1089558"/>
                </a:lnTo>
                <a:close/>
              </a:path>
              <a:path w="2207260" h="4184015">
                <a:moveTo>
                  <a:pt x="25400" y="987958"/>
                </a:moveTo>
                <a:lnTo>
                  <a:pt x="0" y="987958"/>
                </a:lnTo>
                <a:lnTo>
                  <a:pt x="0" y="1064158"/>
                </a:lnTo>
                <a:lnTo>
                  <a:pt x="25400" y="1064158"/>
                </a:lnTo>
                <a:lnTo>
                  <a:pt x="25400" y="987958"/>
                </a:lnTo>
                <a:close/>
              </a:path>
              <a:path w="2207260" h="4184015">
                <a:moveTo>
                  <a:pt x="25400" y="886358"/>
                </a:moveTo>
                <a:lnTo>
                  <a:pt x="0" y="886358"/>
                </a:lnTo>
                <a:lnTo>
                  <a:pt x="0" y="962558"/>
                </a:lnTo>
                <a:lnTo>
                  <a:pt x="25400" y="962558"/>
                </a:lnTo>
                <a:lnTo>
                  <a:pt x="25400" y="886358"/>
                </a:lnTo>
                <a:close/>
              </a:path>
              <a:path w="2207260" h="4184015">
                <a:moveTo>
                  <a:pt x="25400" y="784758"/>
                </a:moveTo>
                <a:lnTo>
                  <a:pt x="0" y="784758"/>
                </a:lnTo>
                <a:lnTo>
                  <a:pt x="0" y="860958"/>
                </a:lnTo>
                <a:lnTo>
                  <a:pt x="25400" y="860958"/>
                </a:lnTo>
                <a:lnTo>
                  <a:pt x="25400" y="784758"/>
                </a:lnTo>
                <a:close/>
              </a:path>
              <a:path w="2207260" h="4184015">
                <a:moveTo>
                  <a:pt x="25400" y="683158"/>
                </a:moveTo>
                <a:lnTo>
                  <a:pt x="0" y="683158"/>
                </a:lnTo>
                <a:lnTo>
                  <a:pt x="0" y="759358"/>
                </a:lnTo>
                <a:lnTo>
                  <a:pt x="25400" y="759358"/>
                </a:lnTo>
                <a:lnTo>
                  <a:pt x="25400" y="683158"/>
                </a:lnTo>
                <a:close/>
              </a:path>
              <a:path w="2207260" h="4184015">
                <a:moveTo>
                  <a:pt x="25400" y="581558"/>
                </a:moveTo>
                <a:lnTo>
                  <a:pt x="0" y="581558"/>
                </a:lnTo>
                <a:lnTo>
                  <a:pt x="0" y="657758"/>
                </a:lnTo>
                <a:lnTo>
                  <a:pt x="25400" y="657758"/>
                </a:lnTo>
                <a:lnTo>
                  <a:pt x="25400" y="581558"/>
                </a:lnTo>
                <a:close/>
              </a:path>
              <a:path w="2207260" h="4184015">
                <a:moveTo>
                  <a:pt x="25400" y="479958"/>
                </a:moveTo>
                <a:lnTo>
                  <a:pt x="0" y="479958"/>
                </a:lnTo>
                <a:lnTo>
                  <a:pt x="0" y="556158"/>
                </a:lnTo>
                <a:lnTo>
                  <a:pt x="25400" y="556158"/>
                </a:lnTo>
                <a:lnTo>
                  <a:pt x="25400" y="479958"/>
                </a:lnTo>
                <a:close/>
              </a:path>
              <a:path w="2207260" h="4184015">
                <a:moveTo>
                  <a:pt x="25400" y="378358"/>
                </a:moveTo>
                <a:lnTo>
                  <a:pt x="0" y="378358"/>
                </a:lnTo>
                <a:lnTo>
                  <a:pt x="0" y="454558"/>
                </a:lnTo>
                <a:lnTo>
                  <a:pt x="25400" y="454558"/>
                </a:lnTo>
                <a:lnTo>
                  <a:pt x="25400" y="378358"/>
                </a:lnTo>
                <a:close/>
              </a:path>
              <a:path w="2207260" h="4184015">
                <a:moveTo>
                  <a:pt x="14224" y="274878"/>
                </a:moveTo>
                <a:lnTo>
                  <a:pt x="7531" y="301142"/>
                </a:lnTo>
                <a:lnTo>
                  <a:pt x="1892" y="338531"/>
                </a:lnTo>
                <a:lnTo>
                  <a:pt x="1193" y="352348"/>
                </a:lnTo>
                <a:lnTo>
                  <a:pt x="26568" y="353631"/>
                </a:lnTo>
                <a:lnTo>
                  <a:pt x="27266" y="339813"/>
                </a:lnTo>
                <a:lnTo>
                  <a:pt x="32638" y="304977"/>
                </a:lnTo>
                <a:lnTo>
                  <a:pt x="38823" y="281203"/>
                </a:lnTo>
                <a:lnTo>
                  <a:pt x="14224" y="274878"/>
                </a:lnTo>
                <a:close/>
              </a:path>
              <a:path w="2207260" h="4184015">
                <a:moveTo>
                  <a:pt x="56426" y="178816"/>
                </a:moveTo>
                <a:lnTo>
                  <a:pt x="45148" y="197497"/>
                </a:lnTo>
                <a:lnTo>
                  <a:pt x="29349" y="230428"/>
                </a:lnTo>
                <a:lnTo>
                  <a:pt x="22364" y="249516"/>
                </a:lnTo>
                <a:lnTo>
                  <a:pt x="46215" y="258254"/>
                </a:lnTo>
                <a:lnTo>
                  <a:pt x="53200" y="239166"/>
                </a:lnTo>
                <a:lnTo>
                  <a:pt x="68033" y="208521"/>
                </a:lnTo>
                <a:lnTo>
                  <a:pt x="78130" y="192011"/>
                </a:lnTo>
                <a:lnTo>
                  <a:pt x="56426" y="178816"/>
                </a:lnTo>
                <a:close/>
              </a:path>
              <a:path w="2207260" h="4184015">
                <a:moveTo>
                  <a:pt x="123443" y="98209"/>
                </a:moveTo>
                <a:lnTo>
                  <a:pt x="109816" y="110667"/>
                </a:lnTo>
                <a:lnTo>
                  <a:pt x="85572" y="137426"/>
                </a:lnTo>
                <a:lnTo>
                  <a:pt x="71170" y="156692"/>
                </a:lnTo>
                <a:lnTo>
                  <a:pt x="91503" y="171894"/>
                </a:lnTo>
                <a:lnTo>
                  <a:pt x="105918" y="152641"/>
                </a:lnTo>
                <a:lnTo>
                  <a:pt x="128612" y="127749"/>
                </a:lnTo>
                <a:lnTo>
                  <a:pt x="140525" y="117005"/>
                </a:lnTo>
                <a:lnTo>
                  <a:pt x="123443" y="98209"/>
                </a:lnTo>
                <a:close/>
              </a:path>
              <a:path w="2207260" h="4184015">
                <a:moveTo>
                  <a:pt x="210045" y="39103"/>
                </a:moveTo>
                <a:lnTo>
                  <a:pt x="196418" y="45732"/>
                </a:lnTo>
                <a:lnTo>
                  <a:pt x="165430" y="64630"/>
                </a:lnTo>
                <a:lnTo>
                  <a:pt x="143637" y="80924"/>
                </a:lnTo>
                <a:lnTo>
                  <a:pt x="158851" y="101257"/>
                </a:lnTo>
                <a:lnTo>
                  <a:pt x="180632" y="84975"/>
                </a:lnTo>
                <a:lnTo>
                  <a:pt x="209613" y="67437"/>
                </a:lnTo>
                <a:lnTo>
                  <a:pt x="221068" y="61988"/>
                </a:lnTo>
                <a:lnTo>
                  <a:pt x="210045" y="39103"/>
                </a:lnTo>
                <a:close/>
              </a:path>
              <a:path w="2207260" h="4184015">
                <a:moveTo>
                  <a:pt x="309714" y="6223"/>
                </a:moveTo>
                <a:lnTo>
                  <a:pt x="299897" y="7785"/>
                </a:lnTo>
                <a:lnTo>
                  <a:pt x="263842" y="17119"/>
                </a:lnTo>
                <a:lnTo>
                  <a:pt x="234226" y="27965"/>
                </a:lnTo>
                <a:lnTo>
                  <a:pt x="242950" y="51816"/>
                </a:lnTo>
                <a:lnTo>
                  <a:pt x="272580" y="40970"/>
                </a:lnTo>
                <a:lnTo>
                  <a:pt x="306222" y="32385"/>
                </a:lnTo>
                <a:lnTo>
                  <a:pt x="313550" y="31330"/>
                </a:lnTo>
                <a:lnTo>
                  <a:pt x="309714" y="6223"/>
                </a:lnTo>
                <a:close/>
              </a:path>
              <a:path w="2207260" h="4184015">
                <a:moveTo>
                  <a:pt x="412864" y="0"/>
                </a:moveTo>
                <a:lnTo>
                  <a:pt x="375716" y="12"/>
                </a:lnTo>
                <a:lnTo>
                  <a:pt x="337261" y="2019"/>
                </a:lnTo>
                <a:lnTo>
                  <a:pt x="334822" y="2387"/>
                </a:lnTo>
                <a:lnTo>
                  <a:pt x="338658" y="27495"/>
                </a:lnTo>
                <a:lnTo>
                  <a:pt x="341083" y="27127"/>
                </a:lnTo>
                <a:lnTo>
                  <a:pt x="376999" y="25374"/>
                </a:lnTo>
                <a:lnTo>
                  <a:pt x="412864" y="25374"/>
                </a:lnTo>
                <a:lnTo>
                  <a:pt x="412864" y="0"/>
                </a:lnTo>
                <a:close/>
              </a:path>
              <a:path w="2207260" h="4184015">
                <a:moveTo>
                  <a:pt x="412864" y="25374"/>
                </a:moveTo>
                <a:lnTo>
                  <a:pt x="376999" y="25374"/>
                </a:lnTo>
                <a:lnTo>
                  <a:pt x="412864" y="25400"/>
                </a:lnTo>
                <a:close/>
              </a:path>
              <a:path w="2207260" h="4184015">
                <a:moveTo>
                  <a:pt x="514464" y="0"/>
                </a:moveTo>
                <a:lnTo>
                  <a:pt x="438264" y="0"/>
                </a:lnTo>
                <a:lnTo>
                  <a:pt x="438264" y="25400"/>
                </a:lnTo>
                <a:lnTo>
                  <a:pt x="514464" y="25400"/>
                </a:lnTo>
                <a:lnTo>
                  <a:pt x="514464" y="0"/>
                </a:lnTo>
                <a:close/>
              </a:path>
              <a:path w="2207260" h="4184015">
                <a:moveTo>
                  <a:pt x="616064" y="0"/>
                </a:moveTo>
                <a:lnTo>
                  <a:pt x="539864" y="0"/>
                </a:lnTo>
                <a:lnTo>
                  <a:pt x="539864" y="25400"/>
                </a:lnTo>
                <a:lnTo>
                  <a:pt x="616064" y="25400"/>
                </a:lnTo>
                <a:lnTo>
                  <a:pt x="616064" y="0"/>
                </a:lnTo>
                <a:close/>
              </a:path>
              <a:path w="2207260" h="4184015">
                <a:moveTo>
                  <a:pt x="717664" y="0"/>
                </a:moveTo>
                <a:lnTo>
                  <a:pt x="641464" y="0"/>
                </a:lnTo>
                <a:lnTo>
                  <a:pt x="641464" y="25400"/>
                </a:lnTo>
                <a:lnTo>
                  <a:pt x="717664" y="25400"/>
                </a:lnTo>
                <a:lnTo>
                  <a:pt x="717664" y="0"/>
                </a:lnTo>
                <a:close/>
              </a:path>
              <a:path w="2207260" h="4184015">
                <a:moveTo>
                  <a:pt x="819264" y="0"/>
                </a:moveTo>
                <a:lnTo>
                  <a:pt x="743064" y="0"/>
                </a:lnTo>
                <a:lnTo>
                  <a:pt x="743064" y="25400"/>
                </a:lnTo>
                <a:lnTo>
                  <a:pt x="819264" y="25400"/>
                </a:lnTo>
                <a:lnTo>
                  <a:pt x="819264" y="0"/>
                </a:lnTo>
                <a:close/>
              </a:path>
              <a:path w="2207260" h="4184015">
                <a:moveTo>
                  <a:pt x="920864" y="0"/>
                </a:moveTo>
                <a:lnTo>
                  <a:pt x="844664" y="0"/>
                </a:lnTo>
                <a:lnTo>
                  <a:pt x="844664" y="25400"/>
                </a:lnTo>
                <a:lnTo>
                  <a:pt x="920864" y="25400"/>
                </a:lnTo>
                <a:lnTo>
                  <a:pt x="920864" y="0"/>
                </a:lnTo>
                <a:close/>
              </a:path>
              <a:path w="2207260" h="4184015">
                <a:moveTo>
                  <a:pt x="1022464" y="0"/>
                </a:moveTo>
                <a:lnTo>
                  <a:pt x="946264" y="0"/>
                </a:lnTo>
                <a:lnTo>
                  <a:pt x="946264" y="25400"/>
                </a:lnTo>
                <a:lnTo>
                  <a:pt x="1022464" y="25400"/>
                </a:lnTo>
                <a:lnTo>
                  <a:pt x="1022464" y="0"/>
                </a:lnTo>
                <a:close/>
              </a:path>
              <a:path w="2207260" h="4184015">
                <a:moveTo>
                  <a:pt x="1124064" y="0"/>
                </a:moveTo>
                <a:lnTo>
                  <a:pt x="1047864" y="0"/>
                </a:lnTo>
                <a:lnTo>
                  <a:pt x="1047864" y="25400"/>
                </a:lnTo>
                <a:lnTo>
                  <a:pt x="1124064" y="25400"/>
                </a:lnTo>
                <a:lnTo>
                  <a:pt x="1124064" y="0"/>
                </a:lnTo>
                <a:close/>
              </a:path>
              <a:path w="2207260" h="4184015">
                <a:moveTo>
                  <a:pt x="1225664" y="0"/>
                </a:moveTo>
                <a:lnTo>
                  <a:pt x="1149464" y="0"/>
                </a:lnTo>
                <a:lnTo>
                  <a:pt x="1149464" y="25400"/>
                </a:lnTo>
                <a:lnTo>
                  <a:pt x="1225664" y="25400"/>
                </a:lnTo>
                <a:lnTo>
                  <a:pt x="1225664" y="0"/>
                </a:lnTo>
                <a:close/>
              </a:path>
              <a:path w="2207260" h="4184015">
                <a:moveTo>
                  <a:pt x="1327264" y="0"/>
                </a:moveTo>
                <a:lnTo>
                  <a:pt x="1251064" y="0"/>
                </a:lnTo>
                <a:lnTo>
                  <a:pt x="1251064" y="25400"/>
                </a:lnTo>
                <a:lnTo>
                  <a:pt x="1327264" y="25400"/>
                </a:lnTo>
                <a:lnTo>
                  <a:pt x="1327264" y="0"/>
                </a:lnTo>
                <a:close/>
              </a:path>
              <a:path w="2207260" h="4184015">
                <a:moveTo>
                  <a:pt x="1428864" y="0"/>
                </a:moveTo>
                <a:lnTo>
                  <a:pt x="1352664" y="0"/>
                </a:lnTo>
                <a:lnTo>
                  <a:pt x="1352664" y="25400"/>
                </a:lnTo>
                <a:lnTo>
                  <a:pt x="1428864" y="25400"/>
                </a:lnTo>
                <a:lnTo>
                  <a:pt x="1428864" y="0"/>
                </a:lnTo>
                <a:close/>
              </a:path>
              <a:path w="2207260" h="4184015">
                <a:moveTo>
                  <a:pt x="1530464" y="0"/>
                </a:moveTo>
                <a:lnTo>
                  <a:pt x="1454264" y="0"/>
                </a:lnTo>
                <a:lnTo>
                  <a:pt x="1454264" y="25400"/>
                </a:lnTo>
                <a:lnTo>
                  <a:pt x="1530464" y="25400"/>
                </a:lnTo>
                <a:lnTo>
                  <a:pt x="1530464" y="0"/>
                </a:lnTo>
                <a:close/>
              </a:path>
              <a:path w="2207260" h="4184015">
                <a:moveTo>
                  <a:pt x="1632064" y="0"/>
                </a:moveTo>
                <a:lnTo>
                  <a:pt x="1555864" y="0"/>
                </a:lnTo>
                <a:lnTo>
                  <a:pt x="1555864" y="25400"/>
                </a:lnTo>
                <a:lnTo>
                  <a:pt x="1632064" y="25400"/>
                </a:lnTo>
                <a:lnTo>
                  <a:pt x="1632064" y="0"/>
                </a:lnTo>
                <a:close/>
              </a:path>
              <a:path w="2207260" h="4184015">
                <a:moveTo>
                  <a:pt x="1733664" y="0"/>
                </a:moveTo>
                <a:lnTo>
                  <a:pt x="1657464" y="0"/>
                </a:lnTo>
                <a:lnTo>
                  <a:pt x="1657464" y="25400"/>
                </a:lnTo>
                <a:lnTo>
                  <a:pt x="1733664" y="25400"/>
                </a:lnTo>
                <a:lnTo>
                  <a:pt x="1733664" y="0"/>
                </a:lnTo>
                <a:close/>
              </a:path>
              <a:path w="2207260" h="4184015">
                <a:moveTo>
                  <a:pt x="1830908" y="0"/>
                </a:moveTo>
                <a:lnTo>
                  <a:pt x="1759064" y="0"/>
                </a:lnTo>
                <a:lnTo>
                  <a:pt x="1759064" y="25400"/>
                </a:lnTo>
                <a:lnTo>
                  <a:pt x="1830908" y="25400"/>
                </a:lnTo>
                <a:lnTo>
                  <a:pt x="1834629" y="25603"/>
                </a:lnTo>
                <a:lnTo>
                  <a:pt x="1835899" y="228"/>
                </a:lnTo>
                <a:lnTo>
                  <a:pt x="1830908" y="0"/>
                </a:lnTo>
                <a:close/>
              </a:path>
              <a:path w="2207260" h="4184015">
                <a:moveTo>
                  <a:pt x="1861273" y="1511"/>
                </a:moveTo>
                <a:lnTo>
                  <a:pt x="1859991" y="26885"/>
                </a:lnTo>
                <a:lnTo>
                  <a:pt x="1867446" y="27254"/>
                </a:lnTo>
                <a:lnTo>
                  <a:pt x="1902282" y="32639"/>
                </a:lnTo>
                <a:lnTo>
                  <a:pt x="1932228" y="40398"/>
                </a:lnTo>
                <a:lnTo>
                  <a:pt x="1938553" y="15798"/>
                </a:lnTo>
                <a:lnTo>
                  <a:pt x="1906117" y="7531"/>
                </a:lnTo>
                <a:lnTo>
                  <a:pt x="1868728" y="1892"/>
                </a:lnTo>
                <a:lnTo>
                  <a:pt x="1861273" y="1511"/>
                </a:lnTo>
                <a:close/>
              </a:path>
              <a:path w="2207260" h="4184015">
                <a:moveTo>
                  <a:pt x="1963712" y="24549"/>
                </a:moveTo>
                <a:lnTo>
                  <a:pt x="1954987" y="48399"/>
                </a:lnTo>
                <a:lnTo>
                  <a:pt x="1968093" y="53200"/>
                </a:lnTo>
                <a:lnTo>
                  <a:pt x="1998738" y="68033"/>
                </a:lnTo>
                <a:lnTo>
                  <a:pt x="2020696" y="81445"/>
                </a:lnTo>
                <a:lnTo>
                  <a:pt x="2033879" y="59728"/>
                </a:lnTo>
                <a:lnTo>
                  <a:pt x="2009762" y="45148"/>
                </a:lnTo>
                <a:lnTo>
                  <a:pt x="1976818" y="29349"/>
                </a:lnTo>
                <a:lnTo>
                  <a:pt x="1963712" y="24549"/>
                </a:lnTo>
                <a:close/>
              </a:path>
              <a:path w="2207260" h="4184015">
                <a:moveTo>
                  <a:pt x="2055672" y="74980"/>
                </a:moveTo>
                <a:lnTo>
                  <a:pt x="2040458" y="95326"/>
                </a:lnTo>
                <a:lnTo>
                  <a:pt x="2054618" y="105905"/>
                </a:lnTo>
                <a:lnTo>
                  <a:pt x="2079510" y="128600"/>
                </a:lnTo>
                <a:lnTo>
                  <a:pt x="2094534" y="145237"/>
                </a:lnTo>
                <a:lnTo>
                  <a:pt x="2113330" y="128143"/>
                </a:lnTo>
                <a:lnTo>
                  <a:pt x="2096592" y="109804"/>
                </a:lnTo>
                <a:lnTo>
                  <a:pt x="2069833" y="85559"/>
                </a:lnTo>
                <a:lnTo>
                  <a:pt x="2055672" y="74980"/>
                </a:lnTo>
                <a:close/>
              </a:path>
              <a:path w="2207260" h="4184015">
                <a:moveTo>
                  <a:pt x="2130145" y="148742"/>
                </a:moveTo>
                <a:lnTo>
                  <a:pt x="2109812" y="163957"/>
                </a:lnTo>
                <a:lnTo>
                  <a:pt x="2122284" y="180632"/>
                </a:lnTo>
                <a:lnTo>
                  <a:pt x="2139810" y="209600"/>
                </a:lnTo>
                <a:lnTo>
                  <a:pt x="2148027" y="226796"/>
                </a:lnTo>
                <a:lnTo>
                  <a:pt x="2170912" y="215773"/>
                </a:lnTo>
                <a:lnTo>
                  <a:pt x="2161527" y="196418"/>
                </a:lnTo>
                <a:lnTo>
                  <a:pt x="2142629" y="165417"/>
                </a:lnTo>
                <a:lnTo>
                  <a:pt x="2130145" y="148742"/>
                </a:lnTo>
                <a:close/>
              </a:path>
              <a:path w="2207260" h="4184015">
                <a:moveTo>
                  <a:pt x="2181479" y="240207"/>
                </a:moveTo>
                <a:lnTo>
                  <a:pt x="2157628" y="248932"/>
                </a:lnTo>
                <a:lnTo>
                  <a:pt x="2166289" y="272580"/>
                </a:lnTo>
                <a:lnTo>
                  <a:pt x="2174875" y="306222"/>
                </a:lnTo>
                <a:lnTo>
                  <a:pt x="2176881" y="319849"/>
                </a:lnTo>
                <a:lnTo>
                  <a:pt x="2202002" y="316014"/>
                </a:lnTo>
                <a:lnTo>
                  <a:pt x="2199474" y="299897"/>
                </a:lnTo>
                <a:lnTo>
                  <a:pt x="2190140" y="263842"/>
                </a:lnTo>
                <a:lnTo>
                  <a:pt x="2181479" y="240207"/>
                </a:lnTo>
                <a:close/>
              </a:path>
              <a:path w="2207260" h="4184015">
                <a:moveTo>
                  <a:pt x="2205558" y="342442"/>
                </a:moveTo>
                <a:lnTo>
                  <a:pt x="2180196" y="343712"/>
                </a:lnTo>
                <a:lnTo>
                  <a:pt x="2181808" y="375704"/>
                </a:lnTo>
                <a:lnTo>
                  <a:pt x="2181860" y="419239"/>
                </a:lnTo>
                <a:lnTo>
                  <a:pt x="2207260" y="419239"/>
                </a:lnTo>
                <a:lnTo>
                  <a:pt x="2207247" y="375704"/>
                </a:lnTo>
                <a:lnTo>
                  <a:pt x="2205558" y="342442"/>
                </a:lnTo>
                <a:close/>
              </a:path>
              <a:path w="2207260" h="4184015">
                <a:moveTo>
                  <a:pt x="2207260" y="444639"/>
                </a:moveTo>
                <a:lnTo>
                  <a:pt x="2181860" y="444639"/>
                </a:lnTo>
                <a:lnTo>
                  <a:pt x="2181860" y="520839"/>
                </a:lnTo>
                <a:lnTo>
                  <a:pt x="2207260" y="520839"/>
                </a:lnTo>
                <a:lnTo>
                  <a:pt x="2207260" y="444639"/>
                </a:lnTo>
                <a:close/>
              </a:path>
              <a:path w="2207260" h="4184015">
                <a:moveTo>
                  <a:pt x="2207260" y="546239"/>
                </a:moveTo>
                <a:lnTo>
                  <a:pt x="2181860" y="546239"/>
                </a:lnTo>
                <a:lnTo>
                  <a:pt x="2181860" y="622439"/>
                </a:lnTo>
                <a:lnTo>
                  <a:pt x="2207260" y="622439"/>
                </a:lnTo>
                <a:lnTo>
                  <a:pt x="2207260" y="546239"/>
                </a:lnTo>
                <a:close/>
              </a:path>
              <a:path w="2207260" h="4184015">
                <a:moveTo>
                  <a:pt x="2207260" y="647839"/>
                </a:moveTo>
                <a:lnTo>
                  <a:pt x="2181860" y="647839"/>
                </a:lnTo>
                <a:lnTo>
                  <a:pt x="2181860" y="724039"/>
                </a:lnTo>
                <a:lnTo>
                  <a:pt x="2207260" y="724039"/>
                </a:lnTo>
                <a:lnTo>
                  <a:pt x="2207260" y="647839"/>
                </a:lnTo>
                <a:close/>
              </a:path>
              <a:path w="2207260" h="4184015">
                <a:moveTo>
                  <a:pt x="2207260" y="749439"/>
                </a:moveTo>
                <a:lnTo>
                  <a:pt x="2181860" y="749439"/>
                </a:lnTo>
                <a:lnTo>
                  <a:pt x="2181860" y="825639"/>
                </a:lnTo>
                <a:lnTo>
                  <a:pt x="2207260" y="825639"/>
                </a:lnTo>
                <a:lnTo>
                  <a:pt x="2207260" y="749439"/>
                </a:lnTo>
                <a:close/>
              </a:path>
              <a:path w="2207260" h="4184015">
                <a:moveTo>
                  <a:pt x="2207260" y="851039"/>
                </a:moveTo>
                <a:lnTo>
                  <a:pt x="2181860" y="851039"/>
                </a:lnTo>
                <a:lnTo>
                  <a:pt x="2181860" y="927239"/>
                </a:lnTo>
                <a:lnTo>
                  <a:pt x="2207260" y="927239"/>
                </a:lnTo>
                <a:lnTo>
                  <a:pt x="2207260" y="851039"/>
                </a:lnTo>
                <a:close/>
              </a:path>
              <a:path w="2207260" h="4184015">
                <a:moveTo>
                  <a:pt x="2207260" y="952639"/>
                </a:moveTo>
                <a:lnTo>
                  <a:pt x="2181860" y="952639"/>
                </a:lnTo>
                <a:lnTo>
                  <a:pt x="2181860" y="1028839"/>
                </a:lnTo>
                <a:lnTo>
                  <a:pt x="2207260" y="1028839"/>
                </a:lnTo>
                <a:lnTo>
                  <a:pt x="2207260" y="952639"/>
                </a:lnTo>
                <a:close/>
              </a:path>
              <a:path w="2207260" h="4184015">
                <a:moveTo>
                  <a:pt x="2207260" y="1054239"/>
                </a:moveTo>
                <a:lnTo>
                  <a:pt x="2181860" y="1054239"/>
                </a:lnTo>
                <a:lnTo>
                  <a:pt x="2181860" y="1130439"/>
                </a:lnTo>
                <a:lnTo>
                  <a:pt x="2207260" y="1130439"/>
                </a:lnTo>
                <a:lnTo>
                  <a:pt x="2207260" y="1054239"/>
                </a:lnTo>
                <a:close/>
              </a:path>
              <a:path w="2207260" h="4184015">
                <a:moveTo>
                  <a:pt x="2207260" y="1155839"/>
                </a:moveTo>
                <a:lnTo>
                  <a:pt x="2181860" y="1155839"/>
                </a:lnTo>
                <a:lnTo>
                  <a:pt x="2181860" y="1232039"/>
                </a:lnTo>
                <a:lnTo>
                  <a:pt x="2207260" y="1232039"/>
                </a:lnTo>
                <a:lnTo>
                  <a:pt x="2207260" y="1155839"/>
                </a:lnTo>
                <a:close/>
              </a:path>
              <a:path w="2207260" h="4184015">
                <a:moveTo>
                  <a:pt x="2207260" y="1257439"/>
                </a:moveTo>
                <a:lnTo>
                  <a:pt x="2181860" y="1257439"/>
                </a:lnTo>
                <a:lnTo>
                  <a:pt x="2181860" y="1333639"/>
                </a:lnTo>
                <a:lnTo>
                  <a:pt x="2207260" y="1333639"/>
                </a:lnTo>
                <a:lnTo>
                  <a:pt x="2207260" y="1257439"/>
                </a:lnTo>
                <a:close/>
              </a:path>
              <a:path w="2207260" h="4184015">
                <a:moveTo>
                  <a:pt x="2207260" y="1359039"/>
                </a:moveTo>
                <a:lnTo>
                  <a:pt x="2181860" y="1359039"/>
                </a:lnTo>
                <a:lnTo>
                  <a:pt x="2181860" y="1435239"/>
                </a:lnTo>
                <a:lnTo>
                  <a:pt x="2207260" y="1435239"/>
                </a:lnTo>
                <a:lnTo>
                  <a:pt x="2207260" y="1359039"/>
                </a:lnTo>
                <a:close/>
              </a:path>
              <a:path w="2207260" h="4184015">
                <a:moveTo>
                  <a:pt x="2207260" y="1460639"/>
                </a:moveTo>
                <a:lnTo>
                  <a:pt x="2181860" y="1460639"/>
                </a:lnTo>
                <a:lnTo>
                  <a:pt x="2181860" y="1536839"/>
                </a:lnTo>
                <a:lnTo>
                  <a:pt x="2207260" y="1536839"/>
                </a:lnTo>
                <a:lnTo>
                  <a:pt x="2207260" y="1460639"/>
                </a:lnTo>
                <a:close/>
              </a:path>
              <a:path w="2207260" h="4184015">
                <a:moveTo>
                  <a:pt x="2207260" y="1562239"/>
                </a:moveTo>
                <a:lnTo>
                  <a:pt x="2181860" y="1562239"/>
                </a:lnTo>
                <a:lnTo>
                  <a:pt x="2181860" y="1638439"/>
                </a:lnTo>
                <a:lnTo>
                  <a:pt x="2207260" y="1638439"/>
                </a:lnTo>
                <a:lnTo>
                  <a:pt x="2207260" y="1562239"/>
                </a:lnTo>
                <a:close/>
              </a:path>
              <a:path w="2207260" h="4184015">
                <a:moveTo>
                  <a:pt x="2207260" y="1663839"/>
                </a:moveTo>
                <a:lnTo>
                  <a:pt x="2181860" y="1663839"/>
                </a:lnTo>
                <a:lnTo>
                  <a:pt x="2181860" y="1740039"/>
                </a:lnTo>
                <a:lnTo>
                  <a:pt x="2207260" y="1740039"/>
                </a:lnTo>
                <a:lnTo>
                  <a:pt x="2207260" y="1663839"/>
                </a:lnTo>
                <a:close/>
              </a:path>
              <a:path w="2207260" h="4184015">
                <a:moveTo>
                  <a:pt x="2207260" y="1765439"/>
                </a:moveTo>
                <a:lnTo>
                  <a:pt x="2181860" y="1765439"/>
                </a:lnTo>
                <a:lnTo>
                  <a:pt x="2181860" y="1841639"/>
                </a:lnTo>
                <a:lnTo>
                  <a:pt x="2207260" y="1841639"/>
                </a:lnTo>
                <a:lnTo>
                  <a:pt x="2207260" y="1765439"/>
                </a:lnTo>
                <a:close/>
              </a:path>
              <a:path w="2207260" h="4184015">
                <a:moveTo>
                  <a:pt x="2207260" y="1867039"/>
                </a:moveTo>
                <a:lnTo>
                  <a:pt x="2181860" y="1867039"/>
                </a:lnTo>
                <a:lnTo>
                  <a:pt x="2181860" y="1943239"/>
                </a:lnTo>
                <a:lnTo>
                  <a:pt x="2207260" y="1943239"/>
                </a:lnTo>
                <a:lnTo>
                  <a:pt x="2207260" y="1867039"/>
                </a:lnTo>
                <a:close/>
              </a:path>
              <a:path w="2207260" h="4184015">
                <a:moveTo>
                  <a:pt x="2207260" y="1968639"/>
                </a:moveTo>
                <a:lnTo>
                  <a:pt x="2181860" y="1968639"/>
                </a:lnTo>
                <a:lnTo>
                  <a:pt x="2181860" y="2044839"/>
                </a:lnTo>
                <a:lnTo>
                  <a:pt x="2207260" y="2044839"/>
                </a:lnTo>
                <a:lnTo>
                  <a:pt x="2207260" y="1968639"/>
                </a:lnTo>
                <a:close/>
              </a:path>
              <a:path w="2207260" h="4184015">
                <a:moveTo>
                  <a:pt x="2207260" y="2070239"/>
                </a:moveTo>
                <a:lnTo>
                  <a:pt x="2181860" y="2070239"/>
                </a:lnTo>
                <a:lnTo>
                  <a:pt x="2181860" y="2146439"/>
                </a:lnTo>
                <a:lnTo>
                  <a:pt x="2207260" y="2146439"/>
                </a:lnTo>
                <a:lnTo>
                  <a:pt x="2207260" y="2070239"/>
                </a:lnTo>
                <a:close/>
              </a:path>
              <a:path w="2207260" h="4184015">
                <a:moveTo>
                  <a:pt x="2207260" y="2171839"/>
                </a:moveTo>
                <a:lnTo>
                  <a:pt x="2181860" y="2171839"/>
                </a:lnTo>
                <a:lnTo>
                  <a:pt x="2181860" y="2248039"/>
                </a:lnTo>
                <a:lnTo>
                  <a:pt x="2207260" y="2248039"/>
                </a:lnTo>
                <a:lnTo>
                  <a:pt x="2207260" y="2171839"/>
                </a:lnTo>
                <a:close/>
              </a:path>
              <a:path w="2207260" h="4184015">
                <a:moveTo>
                  <a:pt x="2207260" y="2273439"/>
                </a:moveTo>
                <a:lnTo>
                  <a:pt x="2181860" y="2273439"/>
                </a:lnTo>
                <a:lnTo>
                  <a:pt x="2181860" y="2349639"/>
                </a:lnTo>
                <a:lnTo>
                  <a:pt x="2207260" y="2349639"/>
                </a:lnTo>
                <a:lnTo>
                  <a:pt x="2207260" y="2273439"/>
                </a:lnTo>
                <a:close/>
              </a:path>
              <a:path w="2207260" h="4184015">
                <a:moveTo>
                  <a:pt x="2207260" y="2375039"/>
                </a:moveTo>
                <a:lnTo>
                  <a:pt x="2181860" y="2375039"/>
                </a:lnTo>
                <a:lnTo>
                  <a:pt x="2181860" y="2451239"/>
                </a:lnTo>
                <a:lnTo>
                  <a:pt x="2207260" y="2451239"/>
                </a:lnTo>
                <a:lnTo>
                  <a:pt x="2207260" y="2375039"/>
                </a:lnTo>
                <a:close/>
              </a:path>
              <a:path w="2207260" h="4184015">
                <a:moveTo>
                  <a:pt x="2207260" y="2476639"/>
                </a:moveTo>
                <a:lnTo>
                  <a:pt x="2181860" y="2476639"/>
                </a:lnTo>
                <a:lnTo>
                  <a:pt x="2181860" y="2552839"/>
                </a:lnTo>
                <a:lnTo>
                  <a:pt x="2207260" y="2552839"/>
                </a:lnTo>
                <a:lnTo>
                  <a:pt x="2207260" y="2476639"/>
                </a:lnTo>
                <a:close/>
              </a:path>
              <a:path w="2207260" h="4184015">
                <a:moveTo>
                  <a:pt x="2207260" y="2578239"/>
                </a:moveTo>
                <a:lnTo>
                  <a:pt x="2181860" y="2578239"/>
                </a:lnTo>
                <a:lnTo>
                  <a:pt x="2181860" y="2654439"/>
                </a:lnTo>
                <a:lnTo>
                  <a:pt x="2207260" y="2654439"/>
                </a:lnTo>
                <a:lnTo>
                  <a:pt x="2207260" y="2578239"/>
                </a:lnTo>
                <a:close/>
              </a:path>
              <a:path w="2207260" h="4184015">
                <a:moveTo>
                  <a:pt x="2207260" y="2679839"/>
                </a:moveTo>
                <a:lnTo>
                  <a:pt x="2181860" y="2679839"/>
                </a:lnTo>
                <a:lnTo>
                  <a:pt x="2181860" y="2756039"/>
                </a:lnTo>
                <a:lnTo>
                  <a:pt x="2207260" y="2756039"/>
                </a:lnTo>
                <a:lnTo>
                  <a:pt x="2207260" y="2679839"/>
                </a:lnTo>
                <a:close/>
              </a:path>
              <a:path w="2207260" h="4184015">
                <a:moveTo>
                  <a:pt x="2207260" y="2781439"/>
                </a:moveTo>
                <a:lnTo>
                  <a:pt x="2181860" y="2781439"/>
                </a:lnTo>
                <a:lnTo>
                  <a:pt x="2181860" y="2857639"/>
                </a:lnTo>
                <a:lnTo>
                  <a:pt x="2207260" y="2857639"/>
                </a:lnTo>
                <a:lnTo>
                  <a:pt x="2207260" y="2781439"/>
                </a:lnTo>
                <a:close/>
              </a:path>
              <a:path w="2207260" h="4184015">
                <a:moveTo>
                  <a:pt x="2207260" y="2883039"/>
                </a:moveTo>
                <a:lnTo>
                  <a:pt x="2181860" y="2883039"/>
                </a:lnTo>
                <a:lnTo>
                  <a:pt x="2181860" y="2959239"/>
                </a:lnTo>
                <a:lnTo>
                  <a:pt x="2207260" y="2959239"/>
                </a:lnTo>
                <a:lnTo>
                  <a:pt x="2207260" y="2883039"/>
                </a:lnTo>
                <a:close/>
              </a:path>
              <a:path w="2207260" h="4184015">
                <a:moveTo>
                  <a:pt x="2207260" y="2984639"/>
                </a:moveTo>
                <a:lnTo>
                  <a:pt x="2181860" y="2984639"/>
                </a:lnTo>
                <a:lnTo>
                  <a:pt x="2181860" y="3060839"/>
                </a:lnTo>
                <a:lnTo>
                  <a:pt x="2207260" y="3060839"/>
                </a:lnTo>
                <a:lnTo>
                  <a:pt x="2207260" y="2984639"/>
                </a:lnTo>
                <a:close/>
              </a:path>
              <a:path w="2207260" h="4184015">
                <a:moveTo>
                  <a:pt x="2207260" y="3086239"/>
                </a:moveTo>
                <a:lnTo>
                  <a:pt x="2181860" y="3086239"/>
                </a:lnTo>
                <a:lnTo>
                  <a:pt x="2181860" y="3162439"/>
                </a:lnTo>
                <a:lnTo>
                  <a:pt x="2207260" y="3162439"/>
                </a:lnTo>
                <a:lnTo>
                  <a:pt x="2207260" y="3086239"/>
                </a:lnTo>
                <a:close/>
              </a:path>
              <a:path w="2207260" h="4184015">
                <a:moveTo>
                  <a:pt x="2207260" y="3187839"/>
                </a:moveTo>
                <a:lnTo>
                  <a:pt x="2181860" y="3187839"/>
                </a:lnTo>
                <a:lnTo>
                  <a:pt x="2181860" y="3264039"/>
                </a:lnTo>
                <a:lnTo>
                  <a:pt x="2207260" y="3264039"/>
                </a:lnTo>
                <a:lnTo>
                  <a:pt x="2207260" y="3187839"/>
                </a:lnTo>
                <a:close/>
              </a:path>
              <a:path w="2207260" h="4184015">
                <a:moveTo>
                  <a:pt x="2207260" y="3289439"/>
                </a:moveTo>
                <a:lnTo>
                  <a:pt x="2181860" y="3289439"/>
                </a:lnTo>
                <a:lnTo>
                  <a:pt x="2181860" y="3365639"/>
                </a:lnTo>
                <a:lnTo>
                  <a:pt x="2207260" y="3365639"/>
                </a:lnTo>
                <a:lnTo>
                  <a:pt x="2207260" y="3289439"/>
                </a:lnTo>
                <a:close/>
              </a:path>
              <a:path w="2207260" h="4184015">
                <a:moveTo>
                  <a:pt x="2207260" y="3391039"/>
                </a:moveTo>
                <a:lnTo>
                  <a:pt x="2181860" y="3391039"/>
                </a:lnTo>
                <a:lnTo>
                  <a:pt x="2181860" y="3467239"/>
                </a:lnTo>
                <a:lnTo>
                  <a:pt x="2207260" y="3467239"/>
                </a:lnTo>
                <a:lnTo>
                  <a:pt x="2207260" y="3391039"/>
                </a:lnTo>
                <a:close/>
              </a:path>
              <a:path w="2207260" h="4184015">
                <a:moveTo>
                  <a:pt x="2207260" y="3492639"/>
                </a:moveTo>
                <a:lnTo>
                  <a:pt x="2181860" y="3492639"/>
                </a:lnTo>
                <a:lnTo>
                  <a:pt x="2181860" y="3568839"/>
                </a:lnTo>
                <a:lnTo>
                  <a:pt x="2207260" y="3568839"/>
                </a:lnTo>
                <a:lnTo>
                  <a:pt x="2207260" y="3492639"/>
                </a:lnTo>
                <a:close/>
              </a:path>
              <a:path w="2207260" h="4184015">
                <a:moveTo>
                  <a:pt x="2207260" y="3594239"/>
                </a:moveTo>
                <a:lnTo>
                  <a:pt x="2181860" y="3594239"/>
                </a:lnTo>
                <a:lnTo>
                  <a:pt x="2181860" y="3670439"/>
                </a:lnTo>
                <a:lnTo>
                  <a:pt x="2207260" y="3670439"/>
                </a:lnTo>
                <a:lnTo>
                  <a:pt x="2207260" y="3594239"/>
                </a:lnTo>
                <a:close/>
              </a:path>
              <a:path w="2207260" h="4184015">
                <a:moveTo>
                  <a:pt x="2207260" y="3695839"/>
                </a:moveTo>
                <a:lnTo>
                  <a:pt x="2181860" y="3695839"/>
                </a:lnTo>
                <a:lnTo>
                  <a:pt x="2181860" y="3772037"/>
                </a:lnTo>
                <a:lnTo>
                  <a:pt x="2207260" y="3772037"/>
                </a:lnTo>
                <a:lnTo>
                  <a:pt x="2207260" y="3695839"/>
                </a:lnTo>
                <a:close/>
              </a:path>
              <a:path w="2207260" h="4184015">
                <a:moveTo>
                  <a:pt x="2207260" y="3797437"/>
                </a:moveTo>
                <a:lnTo>
                  <a:pt x="2181860" y="3797437"/>
                </a:lnTo>
                <a:lnTo>
                  <a:pt x="2181860" y="3807358"/>
                </a:lnTo>
                <a:lnTo>
                  <a:pt x="2179993" y="3843898"/>
                </a:lnTo>
                <a:lnTo>
                  <a:pt x="2175751" y="3871341"/>
                </a:lnTo>
                <a:lnTo>
                  <a:pt x="2200859" y="3875172"/>
                </a:lnTo>
                <a:lnTo>
                  <a:pt x="2205367" y="3845180"/>
                </a:lnTo>
                <a:lnTo>
                  <a:pt x="2207260" y="3807358"/>
                </a:lnTo>
                <a:lnTo>
                  <a:pt x="2207260" y="3797437"/>
                </a:lnTo>
                <a:close/>
              </a:path>
              <a:path w="2207260" h="4184015">
                <a:moveTo>
                  <a:pt x="2170404" y="3894843"/>
                </a:moveTo>
                <a:lnTo>
                  <a:pt x="2165908" y="3912335"/>
                </a:lnTo>
                <a:lnTo>
                  <a:pt x="2154059" y="3944543"/>
                </a:lnTo>
                <a:lnTo>
                  <a:pt x="2144750" y="3963723"/>
                </a:lnTo>
                <a:lnTo>
                  <a:pt x="2167635" y="3974746"/>
                </a:lnTo>
                <a:lnTo>
                  <a:pt x="2177910" y="3953273"/>
                </a:lnTo>
                <a:lnTo>
                  <a:pt x="2190508" y="3918659"/>
                </a:lnTo>
                <a:lnTo>
                  <a:pt x="2195004" y="3901169"/>
                </a:lnTo>
                <a:lnTo>
                  <a:pt x="2170404" y="3894843"/>
                </a:lnTo>
                <a:close/>
              </a:path>
              <a:path w="2207260" h="4184015">
                <a:moveTo>
                  <a:pt x="2133231" y="3984937"/>
                </a:moveTo>
                <a:lnTo>
                  <a:pt x="2121598" y="4004086"/>
                </a:lnTo>
                <a:lnTo>
                  <a:pt x="2101354" y="4031070"/>
                </a:lnTo>
                <a:lnTo>
                  <a:pt x="2089454" y="4044073"/>
                </a:lnTo>
                <a:lnTo>
                  <a:pt x="2108250" y="4061157"/>
                </a:lnTo>
                <a:lnTo>
                  <a:pt x="2121687" y="4046280"/>
                </a:lnTo>
                <a:lnTo>
                  <a:pt x="2143302" y="4017274"/>
                </a:lnTo>
                <a:lnTo>
                  <a:pt x="2154935" y="3998125"/>
                </a:lnTo>
                <a:lnTo>
                  <a:pt x="2133231" y="3984937"/>
                </a:lnTo>
                <a:close/>
              </a:path>
              <a:path w="2207260" h="4184015">
                <a:moveTo>
                  <a:pt x="2072589" y="4061383"/>
                </a:moveTo>
                <a:lnTo>
                  <a:pt x="2053678" y="4078571"/>
                </a:lnTo>
                <a:lnTo>
                  <a:pt x="2026627" y="4098734"/>
                </a:lnTo>
                <a:lnTo>
                  <a:pt x="2014232" y="4106195"/>
                </a:lnTo>
                <a:lnTo>
                  <a:pt x="2027415" y="4127903"/>
                </a:lnTo>
                <a:lnTo>
                  <a:pt x="2041829" y="4119074"/>
                </a:lnTo>
                <a:lnTo>
                  <a:pt x="2070760" y="4097369"/>
                </a:lnTo>
                <a:lnTo>
                  <a:pt x="2089683" y="4080179"/>
                </a:lnTo>
                <a:lnTo>
                  <a:pt x="2072589" y="4061383"/>
                </a:lnTo>
                <a:close/>
              </a:path>
              <a:path w="2207260" h="4184015">
                <a:moveTo>
                  <a:pt x="1993328" y="4118284"/>
                </a:moveTo>
                <a:lnTo>
                  <a:pt x="1966950" y="4130992"/>
                </a:lnTo>
                <a:lnTo>
                  <a:pt x="1934679" y="4142736"/>
                </a:lnTo>
                <a:lnTo>
                  <a:pt x="1924900" y="4145186"/>
                </a:lnTo>
                <a:lnTo>
                  <a:pt x="1931225" y="4169785"/>
                </a:lnTo>
                <a:lnTo>
                  <a:pt x="1943417" y="4166588"/>
                </a:lnTo>
                <a:lnTo>
                  <a:pt x="1977974" y="4153875"/>
                </a:lnTo>
                <a:lnTo>
                  <a:pt x="2004352" y="4141167"/>
                </a:lnTo>
                <a:lnTo>
                  <a:pt x="1993328" y="4118284"/>
                </a:lnTo>
                <a:close/>
              </a:path>
              <a:path w="2207260" h="4184015">
                <a:moveTo>
                  <a:pt x="1827707" y="4158311"/>
                </a:moveTo>
                <a:lnTo>
                  <a:pt x="1827707" y="4183711"/>
                </a:lnTo>
                <a:lnTo>
                  <a:pt x="1831543" y="4183694"/>
                </a:lnTo>
                <a:lnTo>
                  <a:pt x="1870011" y="4181688"/>
                </a:lnTo>
                <a:lnTo>
                  <a:pt x="1905368" y="4176290"/>
                </a:lnTo>
                <a:lnTo>
                  <a:pt x="1902624" y="4158326"/>
                </a:lnTo>
                <a:lnTo>
                  <a:pt x="1830273" y="4158326"/>
                </a:lnTo>
                <a:lnTo>
                  <a:pt x="1827707" y="4158311"/>
                </a:lnTo>
                <a:close/>
              </a:path>
              <a:path w="2207260" h="4184015">
                <a:moveTo>
                  <a:pt x="1901532" y="4151182"/>
                </a:moveTo>
                <a:lnTo>
                  <a:pt x="1866176" y="4156579"/>
                </a:lnTo>
                <a:lnTo>
                  <a:pt x="1830273" y="4158326"/>
                </a:lnTo>
                <a:lnTo>
                  <a:pt x="1902624" y="4158326"/>
                </a:lnTo>
                <a:lnTo>
                  <a:pt x="1901532" y="4151182"/>
                </a:lnTo>
                <a:close/>
              </a:path>
              <a:path w="2207260" h="4184015">
                <a:moveTo>
                  <a:pt x="1802307" y="4158311"/>
                </a:moveTo>
                <a:lnTo>
                  <a:pt x="1726107" y="4158311"/>
                </a:lnTo>
                <a:lnTo>
                  <a:pt x="1726107" y="4183711"/>
                </a:lnTo>
                <a:lnTo>
                  <a:pt x="1802307" y="4183711"/>
                </a:lnTo>
                <a:lnTo>
                  <a:pt x="1802307" y="4158311"/>
                </a:lnTo>
                <a:close/>
              </a:path>
              <a:path w="2207260" h="4184015">
                <a:moveTo>
                  <a:pt x="1700707" y="4158311"/>
                </a:moveTo>
                <a:lnTo>
                  <a:pt x="1624507" y="4158311"/>
                </a:lnTo>
                <a:lnTo>
                  <a:pt x="1624507" y="4183711"/>
                </a:lnTo>
                <a:lnTo>
                  <a:pt x="1700707" y="4183711"/>
                </a:lnTo>
                <a:lnTo>
                  <a:pt x="1700707" y="4158311"/>
                </a:lnTo>
                <a:close/>
              </a:path>
              <a:path w="2207260" h="4184015">
                <a:moveTo>
                  <a:pt x="1599107" y="4158311"/>
                </a:moveTo>
                <a:lnTo>
                  <a:pt x="1522907" y="4158311"/>
                </a:lnTo>
                <a:lnTo>
                  <a:pt x="1522907" y="4183711"/>
                </a:lnTo>
                <a:lnTo>
                  <a:pt x="1599107" y="4183711"/>
                </a:lnTo>
                <a:lnTo>
                  <a:pt x="1599107" y="4158311"/>
                </a:lnTo>
                <a:close/>
              </a:path>
              <a:path w="2207260" h="4184015">
                <a:moveTo>
                  <a:pt x="1497507" y="4158311"/>
                </a:moveTo>
                <a:lnTo>
                  <a:pt x="1421307" y="4158311"/>
                </a:lnTo>
                <a:lnTo>
                  <a:pt x="1421307" y="4183711"/>
                </a:lnTo>
                <a:lnTo>
                  <a:pt x="1497507" y="4183711"/>
                </a:lnTo>
                <a:lnTo>
                  <a:pt x="1497507" y="4158311"/>
                </a:lnTo>
                <a:close/>
              </a:path>
              <a:path w="2207260" h="4184015">
                <a:moveTo>
                  <a:pt x="1395907" y="4158311"/>
                </a:moveTo>
                <a:lnTo>
                  <a:pt x="1319707" y="4158311"/>
                </a:lnTo>
                <a:lnTo>
                  <a:pt x="1319707" y="4183711"/>
                </a:lnTo>
                <a:lnTo>
                  <a:pt x="1395907" y="4183711"/>
                </a:lnTo>
                <a:lnTo>
                  <a:pt x="1395907" y="4158311"/>
                </a:lnTo>
                <a:close/>
              </a:path>
              <a:path w="2207260" h="4184015">
                <a:moveTo>
                  <a:pt x="1294307" y="4158311"/>
                </a:moveTo>
                <a:lnTo>
                  <a:pt x="1218107" y="4158311"/>
                </a:lnTo>
                <a:lnTo>
                  <a:pt x="1218107" y="4183711"/>
                </a:lnTo>
                <a:lnTo>
                  <a:pt x="1294307" y="4183711"/>
                </a:lnTo>
                <a:lnTo>
                  <a:pt x="1294307" y="4158311"/>
                </a:lnTo>
                <a:close/>
              </a:path>
              <a:path w="2207260" h="4184015">
                <a:moveTo>
                  <a:pt x="1192707" y="4158311"/>
                </a:moveTo>
                <a:lnTo>
                  <a:pt x="1116507" y="4158311"/>
                </a:lnTo>
                <a:lnTo>
                  <a:pt x="1116507" y="4183711"/>
                </a:lnTo>
                <a:lnTo>
                  <a:pt x="1192707" y="4183711"/>
                </a:lnTo>
                <a:lnTo>
                  <a:pt x="1192707" y="4158311"/>
                </a:lnTo>
                <a:close/>
              </a:path>
              <a:path w="2207260" h="4184015">
                <a:moveTo>
                  <a:pt x="1091107" y="4158311"/>
                </a:moveTo>
                <a:lnTo>
                  <a:pt x="1014907" y="4158311"/>
                </a:lnTo>
                <a:lnTo>
                  <a:pt x="1014907" y="4183711"/>
                </a:lnTo>
                <a:lnTo>
                  <a:pt x="1091107" y="4183711"/>
                </a:lnTo>
                <a:lnTo>
                  <a:pt x="1091107" y="4158311"/>
                </a:lnTo>
                <a:close/>
              </a:path>
              <a:path w="2207260" h="4184015">
                <a:moveTo>
                  <a:pt x="989507" y="4158311"/>
                </a:moveTo>
                <a:lnTo>
                  <a:pt x="913307" y="4158311"/>
                </a:lnTo>
                <a:lnTo>
                  <a:pt x="913307" y="4183711"/>
                </a:lnTo>
                <a:lnTo>
                  <a:pt x="989507" y="4183711"/>
                </a:lnTo>
                <a:lnTo>
                  <a:pt x="989507" y="4158311"/>
                </a:lnTo>
                <a:close/>
              </a:path>
              <a:path w="2207260" h="4184015">
                <a:moveTo>
                  <a:pt x="887907" y="4158311"/>
                </a:moveTo>
                <a:lnTo>
                  <a:pt x="811707" y="4158311"/>
                </a:lnTo>
                <a:lnTo>
                  <a:pt x="811707" y="4183711"/>
                </a:lnTo>
                <a:lnTo>
                  <a:pt x="887907" y="4183711"/>
                </a:lnTo>
                <a:lnTo>
                  <a:pt x="887907" y="4158311"/>
                </a:lnTo>
                <a:close/>
              </a:path>
              <a:path w="2207260" h="4184015">
                <a:moveTo>
                  <a:pt x="786307" y="4158311"/>
                </a:moveTo>
                <a:lnTo>
                  <a:pt x="710107" y="4158311"/>
                </a:lnTo>
                <a:lnTo>
                  <a:pt x="710107" y="4183711"/>
                </a:lnTo>
                <a:lnTo>
                  <a:pt x="786307" y="4183711"/>
                </a:lnTo>
                <a:lnTo>
                  <a:pt x="786307" y="4158311"/>
                </a:lnTo>
                <a:close/>
              </a:path>
              <a:path w="2207260" h="4184015">
                <a:moveTo>
                  <a:pt x="684707" y="4158311"/>
                </a:moveTo>
                <a:lnTo>
                  <a:pt x="608507" y="4158311"/>
                </a:lnTo>
                <a:lnTo>
                  <a:pt x="608507" y="4183711"/>
                </a:lnTo>
                <a:lnTo>
                  <a:pt x="684707" y="4183711"/>
                </a:lnTo>
                <a:lnTo>
                  <a:pt x="684707" y="4158311"/>
                </a:lnTo>
                <a:close/>
              </a:path>
              <a:path w="2207260" h="4184015">
                <a:moveTo>
                  <a:pt x="583107" y="4158311"/>
                </a:moveTo>
                <a:lnTo>
                  <a:pt x="506907" y="4158311"/>
                </a:lnTo>
                <a:lnTo>
                  <a:pt x="506907" y="4183711"/>
                </a:lnTo>
                <a:lnTo>
                  <a:pt x="583107" y="4183711"/>
                </a:lnTo>
                <a:lnTo>
                  <a:pt x="583107" y="4158311"/>
                </a:lnTo>
                <a:close/>
              </a:path>
              <a:path w="2207260" h="4184015">
                <a:moveTo>
                  <a:pt x="481507" y="4158311"/>
                </a:moveTo>
                <a:lnTo>
                  <a:pt x="405307" y="4158311"/>
                </a:lnTo>
                <a:lnTo>
                  <a:pt x="405307" y="4183711"/>
                </a:lnTo>
                <a:lnTo>
                  <a:pt x="481507" y="4183711"/>
                </a:lnTo>
                <a:lnTo>
                  <a:pt x="481507" y="4158311"/>
                </a:lnTo>
                <a:close/>
              </a:path>
              <a:path w="2207260" h="4184015">
                <a:moveTo>
                  <a:pt x="306069" y="4151235"/>
                </a:moveTo>
                <a:lnTo>
                  <a:pt x="302247" y="4176344"/>
                </a:lnTo>
                <a:lnTo>
                  <a:pt x="338531" y="4181816"/>
                </a:lnTo>
                <a:lnTo>
                  <a:pt x="376351" y="4183711"/>
                </a:lnTo>
                <a:lnTo>
                  <a:pt x="379907" y="4183711"/>
                </a:lnTo>
                <a:lnTo>
                  <a:pt x="379907" y="4158311"/>
                </a:lnTo>
                <a:lnTo>
                  <a:pt x="376351" y="4158311"/>
                </a:lnTo>
                <a:lnTo>
                  <a:pt x="339813" y="4156449"/>
                </a:lnTo>
                <a:lnTo>
                  <a:pt x="306069" y="4151235"/>
                </a:lnTo>
                <a:close/>
              </a:path>
              <a:path w="2207260" h="4184015">
                <a:moveTo>
                  <a:pt x="214249" y="4118436"/>
                </a:moveTo>
                <a:lnTo>
                  <a:pt x="203225" y="4141318"/>
                </a:lnTo>
                <a:lnTo>
                  <a:pt x="230441" y="4154359"/>
                </a:lnTo>
                <a:lnTo>
                  <a:pt x="265049" y="4166961"/>
                </a:lnTo>
                <a:lnTo>
                  <a:pt x="276377" y="4169872"/>
                </a:lnTo>
                <a:lnTo>
                  <a:pt x="282702" y="4145272"/>
                </a:lnTo>
                <a:lnTo>
                  <a:pt x="271373" y="4142361"/>
                </a:lnTo>
                <a:lnTo>
                  <a:pt x="239166" y="4130507"/>
                </a:lnTo>
                <a:lnTo>
                  <a:pt x="214249" y="4118436"/>
                </a:lnTo>
                <a:close/>
              </a:path>
              <a:path w="2207260" h="4184015">
                <a:moveTo>
                  <a:pt x="134924" y="4061617"/>
                </a:moveTo>
                <a:lnTo>
                  <a:pt x="117843" y="4080414"/>
                </a:lnTo>
                <a:lnTo>
                  <a:pt x="137426" y="4098141"/>
                </a:lnTo>
                <a:lnTo>
                  <a:pt x="166433" y="4119758"/>
                </a:lnTo>
                <a:lnTo>
                  <a:pt x="180136" y="4128084"/>
                </a:lnTo>
                <a:lnTo>
                  <a:pt x="193332" y="4106376"/>
                </a:lnTo>
                <a:lnTo>
                  <a:pt x="179628" y="4098051"/>
                </a:lnTo>
                <a:lnTo>
                  <a:pt x="152641" y="4077799"/>
                </a:lnTo>
                <a:lnTo>
                  <a:pt x="134924" y="4061617"/>
                </a:lnTo>
                <a:close/>
              </a:path>
              <a:path w="2207260" h="4184015">
                <a:moveTo>
                  <a:pt x="74206" y="3985234"/>
                </a:moveTo>
                <a:lnTo>
                  <a:pt x="52501" y="3998422"/>
                </a:lnTo>
                <a:lnTo>
                  <a:pt x="64630" y="4018285"/>
                </a:lnTo>
                <a:lnTo>
                  <a:pt x="86347" y="4047216"/>
                </a:lnTo>
                <a:lnTo>
                  <a:pt x="99250" y="4061414"/>
                </a:lnTo>
                <a:lnTo>
                  <a:pt x="118046" y="4044331"/>
                </a:lnTo>
                <a:lnTo>
                  <a:pt x="105143" y="4030132"/>
                </a:lnTo>
                <a:lnTo>
                  <a:pt x="84975" y="4003074"/>
                </a:lnTo>
                <a:lnTo>
                  <a:pt x="74206" y="3985234"/>
                </a:lnTo>
                <a:close/>
              </a:path>
              <a:path w="2207260" h="4184015">
                <a:moveTo>
                  <a:pt x="36944" y="3895180"/>
                </a:moveTo>
                <a:lnTo>
                  <a:pt x="12344" y="3901506"/>
                </a:lnTo>
                <a:lnTo>
                  <a:pt x="17119" y="3919862"/>
                </a:lnTo>
                <a:lnTo>
                  <a:pt x="29832" y="3954420"/>
                </a:lnTo>
                <a:lnTo>
                  <a:pt x="39776" y="3975059"/>
                </a:lnTo>
                <a:lnTo>
                  <a:pt x="62661" y="3964035"/>
                </a:lnTo>
                <a:lnTo>
                  <a:pt x="52717" y="3943396"/>
                </a:lnTo>
                <a:lnTo>
                  <a:pt x="40970" y="3911132"/>
                </a:lnTo>
                <a:lnTo>
                  <a:pt x="36944" y="389518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4500" y="438627"/>
            <a:ext cx="3531235" cy="1454785"/>
          </a:xfrm>
          <a:prstGeom prst="rect">
            <a:avLst/>
          </a:prstGeom>
        </p:spPr>
        <p:txBody>
          <a:bodyPr vert="horz" wrap="square" lIns="0" tIns="248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Pipeline</a:t>
            </a:r>
            <a:r>
              <a:rPr sz="2800" b="0" spc="-1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Security</a:t>
            </a:r>
            <a:endParaRPr sz="2800">
              <a:latin typeface="Arial"/>
              <a:cs typeface="Arial"/>
            </a:endParaRPr>
          </a:p>
          <a:p>
            <a:pPr marL="2400300" marR="5080" indent="-38100" algn="r">
              <a:lnSpc>
                <a:spcPct val="124400"/>
              </a:lnSpc>
              <a:spcBef>
                <a:spcPts val="665"/>
              </a:spcBef>
            </a:pPr>
            <a:r>
              <a:rPr sz="1800" b="0" dirty="0">
                <a:latin typeface="Arial"/>
                <a:cs typeface="Arial"/>
              </a:rPr>
              <a:t>C</a:t>
            </a:r>
            <a:r>
              <a:rPr sz="1800" b="0" spc="-5" dirty="0">
                <a:latin typeface="Arial"/>
                <a:cs typeface="Arial"/>
              </a:rPr>
              <a:t>ont</a:t>
            </a:r>
            <a:r>
              <a:rPr sz="1800" b="0" dirty="0">
                <a:latin typeface="Arial"/>
                <a:cs typeface="Arial"/>
              </a:rPr>
              <a:t>i</a:t>
            </a:r>
            <a:r>
              <a:rPr sz="1800" b="0" spc="-5" dirty="0">
                <a:latin typeface="Arial"/>
                <a:cs typeface="Arial"/>
              </a:rPr>
              <a:t>nuou</a:t>
            </a:r>
            <a:r>
              <a:rPr sz="1800" b="0" dirty="0">
                <a:latin typeface="Arial"/>
                <a:cs typeface="Arial"/>
              </a:rPr>
              <a:t>s  </a:t>
            </a:r>
            <a:r>
              <a:rPr sz="1800" b="0" spc="-5" dirty="0">
                <a:latin typeface="Arial"/>
                <a:cs typeface="Arial"/>
              </a:rPr>
              <a:t>Integ</a:t>
            </a:r>
            <a:r>
              <a:rPr sz="1800" b="0" dirty="0">
                <a:latin typeface="Arial"/>
                <a:cs typeface="Arial"/>
              </a:rPr>
              <a:t>r</a:t>
            </a:r>
            <a:r>
              <a:rPr sz="1800" b="0" spc="-5" dirty="0">
                <a:latin typeface="Arial"/>
                <a:cs typeface="Arial"/>
              </a:rPr>
              <a:t>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49879" y="1883244"/>
            <a:ext cx="4077970" cy="4184015"/>
            <a:chOff x="2849879" y="1883244"/>
            <a:chExt cx="4077970" cy="4184015"/>
          </a:xfrm>
        </p:grpSpPr>
        <p:sp>
          <p:nvSpPr>
            <p:cNvPr id="13" name="object 13"/>
            <p:cNvSpPr/>
            <p:nvPr/>
          </p:nvSpPr>
          <p:spPr>
            <a:xfrm>
              <a:off x="4720589" y="1883244"/>
              <a:ext cx="2207260" cy="4184015"/>
            </a:xfrm>
            <a:custGeom>
              <a:avLst/>
              <a:gdLst/>
              <a:ahLst/>
              <a:cxnLst/>
              <a:rect l="l" t="t" r="r" b="b"/>
              <a:pathLst>
                <a:path w="2207259" h="4184015">
                  <a:moveTo>
                    <a:pt x="25387" y="3806718"/>
                  </a:moveTo>
                  <a:lnTo>
                    <a:pt x="12" y="3807998"/>
                  </a:lnTo>
                  <a:lnTo>
                    <a:pt x="2019" y="3846455"/>
                  </a:lnTo>
                  <a:lnTo>
                    <a:pt x="6464" y="3875516"/>
                  </a:lnTo>
                  <a:lnTo>
                    <a:pt x="31572" y="3871683"/>
                  </a:lnTo>
                  <a:lnTo>
                    <a:pt x="27127" y="3842623"/>
                  </a:lnTo>
                  <a:lnTo>
                    <a:pt x="25449" y="3807998"/>
                  </a:lnTo>
                  <a:lnTo>
                    <a:pt x="25400" y="3807358"/>
                  </a:lnTo>
                  <a:lnTo>
                    <a:pt x="25387" y="3806718"/>
                  </a:lnTo>
                  <a:close/>
                </a:path>
                <a:path w="2207259" h="4184015">
                  <a:moveTo>
                    <a:pt x="25400" y="3731158"/>
                  </a:moveTo>
                  <a:lnTo>
                    <a:pt x="0" y="3731158"/>
                  </a:lnTo>
                  <a:lnTo>
                    <a:pt x="0" y="3807358"/>
                  </a:lnTo>
                  <a:lnTo>
                    <a:pt x="12700" y="3807358"/>
                  </a:lnTo>
                  <a:lnTo>
                    <a:pt x="25387" y="3806718"/>
                  </a:lnTo>
                  <a:lnTo>
                    <a:pt x="25400" y="3731158"/>
                  </a:lnTo>
                  <a:close/>
                </a:path>
                <a:path w="2207259" h="4184015">
                  <a:moveTo>
                    <a:pt x="25400" y="3806980"/>
                  </a:moveTo>
                  <a:lnTo>
                    <a:pt x="25400" y="3807358"/>
                  </a:lnTo>
                  <a:lnTo>
                    <a:pt x="25400" y="3806980"/>
                  </a:lnTo>
                  <a:close/>
                </a:path>
                <a:path w="2207259" h="4184015">
                  <a:moveTo>
                    <a:pt x="25400" y="3629558"/>
                  </a:moveTo>
                  <a:lnTo>
                    <a:pt x="0" y="3629558"/>
                  </a:lnTo>
                  <a:lnTo>
                    <a:pt x="0" y="3705758"/>
                  </a:lnTo>
                  <a:lnTo>
                    <a:pt x="25400" y="3705758"/>
                  </a:lnTo>
                  <a:lnTo>
                    <a:pt x="25400" y="3629558"/>
                  </a:lnTo>
                  <a:close/>
                </a:path>
                <a:path w="2207259" h="4184015">
                  <a:moveTo>
                    <a:pt x="25400" y="3527958"/>
                  </a:moveTo>
                  <a:lnTo>
                    <a:pt x="0" y="3527958"/>
                  </a:lnTo>
                  <a:lnTo>
                    <a:pt x="0" y="3604158"/>
                  </a:lnTo>
                  <a:lnTo>
                    <a:pt x="25400" y="3604158"/>
                  </a:lnTo>
                  <a:lnTo>
                    <a:pt x="25400" y="3527958"/>
                  </a:lnTo>
                  <a:close/>
                </a:path>
                <a:path w="2207259" h="4184015">
                  <a:moveTo>
                    <a:pt x="25400" y="3426358"/>
                  </a:moveTo>
                  <a:lnTo>
                    <a:pt x="0" y="3426358"/>
                  </a:lnTo>
                  <a:lnTo>
                    <a:pt x="0" y="3502558"/>
                  </a:lnTo>
                  <a:lnTo>
                    <a:pt x="25400" y="3502558"/>
                  </a:lnTo>
                  <a:lnTo>
                    <a:pt x="25400" y="3426358"/>
                  </a:lnTo>
                  <a:close/>
                </a:path>
                <a:path w="2207259" h="4184015">
                  <a:moveTo>
                    <a:pt x="25400" y="3324758"/>
                  </a:moveTo>
                  <a:lnTo>
                    <a:pt x="0" y="3324758"/>
                  </a:lnTo>
                  <a:lnTo>
                    <a:pt x="0" y="3400958"/>
                  </a:lnTo>
                  <a:lnTo>
                    <a:pt x="25400" y="3400958"/>
                  </a:lnTo>
                  <a:lnTo>
                    <a:pt x="25400" y="3324758"/>
                  </a:lnTo>
                  <a:close/>
                </a:path>
                <a:path w="2207259" h="4184015">
                  <a:moveTo>
                    <a:pt x="25400" y="3223158"/>
                  </a:moveTo>
                  <a:lnTo>
                    <a:pt x="0" y="3223158"/>
                  </a:lnTo>
                  <a:lnTo>
                    <a:pt x="0" y="3299358"/>
                  </a:lnTo>
                  <a:lnTo>
                    <a:pt x="25400" y="3299358"/>
                  </a:lnTo>
                  <a:lnTo>
                    <a:pt x="25400" y="3223158"/>
                  </a:lnTo>
                  <a:close/>
                </a:path>
                <a:path w="2207259" h="4184015">
                  <a:moveTo>
                    <a:pt x="25400" y="3121558"/>
                  </a:moveTo>
                  <a:lnTo>
                    <a:pt x="0" y="3121558"/>
                  </a:lnTo>
                  <a:lnTo>
                    <a:pt x="0" y="3197758"/>
                  </a:lnTo>
                  <a:lnTo>
                    <a:pt x="25400" y="3197758"/>
                  </a:lnTo>
                  <a:lnTo>
                    <a:pt x="25400" y="3121558"/>
                  </a:lnTo>
                  <a:close/>
                </a:path>
                <a:path w="2207259" h="4184015">
                  <a:moveTo>
                    <a:pt x="25400" y="3019958"/>
                  </a:moveTo>
                  <a:lnTo>
                    <a:pt x="0" y="3019958"/>
                  </a:lnTo>
                  <a:lnTo>
                    <a:pt x="0" y="3096158"/>
                  </a:lnTo>
                  <a:lnTo>
                    <a:pt x="25400" y="3096158"/>
                  </a:lnTo>
                  <a:lnTo>
                    <a:pt x="25400" y="3019958"/>
                  </a:lnTo>
                  <a:close/>
                </a:path>
                <a:path w="2207259" h="4184015">
                  <a:moveTo>
                    <a:pt x="25400" y="2918358"/>
                  </a:moveTo>
                  <a:lnTo>
                    <a:pt x="0" y="2918358"/>
                  </a:lnTo>
                  <a:lnTo>
                    <a:pt x="0" y="2994558"/>
                  </a:lnTo>
                  <a:lnTo>
                    <a:pt x="25400" y="2994558"/>
                  </a:lnTo>
                  <a:lnTo>
                    <a:pt x="25400" y="2918358"/>
                  </a:lnTo>
                  <a:close/>
                </a:path>
                <a:path w="2207259" h="4184015">
                  <a:moveTo>
                    <a:pt x="25400" y="2816758"/>
                  </a:moveTo>
                  <a:lnTo>
                    <a:pt x="0" y="2816758"/>
                  </a:lnTo>
                  <a:lnTo>
                    <a:pt x="0" y="2892958"/>
                  </a:lnTo>
                  <a:lnTo>
                    <a:pt x="25400" y="2892958"/>
                  </a:lnTo>
                  <a:lnTo>
                    <a:pt x="25400" y="2816758"/>
                  </a:lnTo>
                  <a:close/>
                </a:path>
                <a:path w="2207259" h="4184015">
                  <a:moveTo>
                    <a:pt x="25400" y="2715158"/>
                  </a:moveTo>
                  <a:lnTo>
                    <a:pt x="0" y="2715158"/>
                  </a:lnTo>
                  <a:lnTo>
                    <a:pt x="0" y="2791358"/>
                  </a:lnTo>
                  <a:lnTo>
                    <a:pt x="25400" y="2791358"/>
                  </a:lnTo>
                  <a:lnTo>
                    <a:pt x="25400" y="2715158"/>
                  </a:lnTo>
                  <a:close/>
                </a:path>
                <a:path w="2207259" h="4184015">
                  <a:moveTo>
                    <a:pt x="25400" y="2613558"/>
                  </a:moveTo>
                  <a:lnTo>
                    <a:pt x="0" y="2613558"/>
                  </a:lnTo>
                  <a:lnTo>
                    <a:pt x="0" y="2689758"/>
                  </a:lnTo>
                  <a:lnTo>
                    <a:pt x="25400" y="2689758"/>
                  </a:lnTo>
                  <a:lnTo>
                    <a:pt x="25400" y="2613558"/>
                  </a:lnTo>
                  <a:close/>
                </a:path>
                <a:path w="2207259" h="4184015">
                  <a:moveTo>
                    <a:pt x="25400" y="2511958"/>
                  </a:moveTo>
                  <a:lnTo>
                    <a:pt x="0" y="2511958"/>
                  </a:lnTo>
                  <a:lnTo>
                    <a:pt x="0" y="2588158"/>
                  </a:lnTo>
                  <a:lnTo>
                    <a:pt x="25400" y="2588158"/>
                  </a:lnTo>
                  <a:lnTo>
                    <a:pt x="25400" y="2511958"/>
                  </a:lnTo>
                  <a:close/>
                </a:path>
                <a:path w="2207259" h="4184015">
                  <a:moveTo>
                    <a:pt x="25400" y="2410358"/>
                  </a:moveTo>
                  <a:lnTo>
                    <a:pt x="0" y="2410358"/>
                  </a:lnTo>
                  <a:lnTo>
                    <a:pt x="0" y="2486558"/>
                  </a:lnTo>
                  <a:lnTo>
                    <a:pt x="25400" y="2486558"/>
                  </a:lnTo>
                  <a:lnTo>
                    <a:pt x="25400" y="2410358"/>
                  </a:lnTo>
                  <a:close/>
                </a:path>
                <a:path w="2207259" h="4184015">
                  <a:moveTo>
                    <a:pt x="25400" y="2308758"/>
                  </a:moveTo>
                  <a:lnTo>
                    <a:pt x="0" y="2308758"/>
                  </a:lnTo>
                  <a:lnTo>
                    <a:pt x="0" y="2384958"/>
                  </a:lnTo>
                  <a:lnTo>
                    <a:pt x="25400" y="2384958"/>
                  </a:lnTo>
                  <a:lnTo>
                    <a:pt x="25400" y="2308758"/>
                  </a:lnTo>
                  <a:close/>
                </a:path>
                <a:path w="2207259" h="4184015">
                  <a:moveTo>
                    <a:pt x="25400" y="2207158"/>
                  </a:moveTo>
                  <a:lnTo>
                    <a:pt x="0" y="2207158"/>
                  </a:lnTo>
                  <a:lnTo>
                    <a:pt x="0" y="2283358"/>
                  </a:lnTo>
                  <a:lnTo>
                    <a:pt x="25400" y="2283358"/>
                  </a:lnTo>
                  <a:lnTo>
                    <a:pt x="25400" y="2207158"/>
                  </a:lnTo>
                  <a:close/>
                </a:path>
                <a:path w="2207259" h="4184015">
                  <a:moveTo>
                    <a:pt x="25400" y="2105558"/>
                  </a:moveTo>
                  <a:lnTo>
                    <a:pt x="0" y="2105558"/>
                  </a:lnTo>
                  <a:lnTo>
                    <a:pt x="0" y="2181758"/>
                  </a:lnTo>
                  <a:lnTo>
                    <a:pt x="25400" y="2181758"/>
                  </a:lnTo>
                  <a:lnTo>
                    <a:pt x="25400" y="2105558"/>
                  </a:lnTo>
                  <a:close/>
                </a:path>
                <a:path w="2207259" h="4184015">
                  <a:moveTo>
                    <a:pt x="25400" y="2003958"/>
                  </a:moveTo>
                  <a:lnTo>
                    <a:pt x="0" y="2003958"/>
                  </a:lnTo>
                  <a:lnTo>
                    <a:pt x="0" y="2080158"/>
                  </a:lnTo>
                  <a:lnTo>
                    <a:pt x="25400" y="2080158"/>
                  </a:lnTo>
                  <a:lnTo>
                    <a:pt x="25400" y="2003958"/>
                  </a:lnTo>
                  <a:close/>
                </a:path>
                <a:path w="2207259" h="4184015">
                  <a:moveTo>
                    <a:pt x="25400" y="1902358"/>
                  </a:moveTo>
                  <a:lnTo>
                    <a:pt x="0" y="1902358"/>
                  </a:lnTo>
                  <a:lnTo>
                    <a:pt x="0" y="1978558"/>
                  </a:lnTo>
                  <a:lnTo>
                    <a:pt x="25400" y="1978558"/>
                  </a:lnTo>
                  <a:lnTo>
                    <a:pt x="25400" y="1902358"/>
                  </a:lnTo>
                  <a:close/>
                </a:path>
                <a:path w="2207259" h="4184015">
                  <a:moveTo>
                    <a:pt x="25400" y="1800758"/>
                  </a:moveTo>
                  <a:lnTo>
                    <a:pt x="0" y="1800758"/>
                  </a:lnTo>
                  <a:lnTo>
                    <a:pt x="0" y="1876958"/>
                  </a:lnTo>
                  <a:lnTo>
                    <a:pt x="25400" y="1876958"/>
                  </a:lnTo>
                  <a:lnTo>
                    <a:pt x="25400" y="1800758"/>
                  </a:lnTo>
                  <a:close/>
                </a:path>
                <a:path w="2207259" h="4184015">
                  <a:moveTo>
                    <a:pt x="25400" y="1699158"/>
                  </a:moveTo>
                  <a:lnTo>
                    <a:pt x="0" y="1699158"/>
                  </a:lnTo>
                  <a:lnTo>
                    <a:pt x="0" y="1775358"/>
                  </a:lnTo>
                  <a:lnTo>
                    <a:pt x="25400" y="1775358"/>
                  </a:lnTo>
                  <a:lnTo>
                    <a:pt x="25400" y="1699158"/>
                  </a:lnTo>
                  <a:close/>
                </a:path>
                <a:path w="2207259" h="4184015">
                  <a:moveTo>
                    <a:pt x="25400" y="1597558"/>
                  </a:moveTo>
                  <a:lnTo>
                    <a:pt x="0" y="1597558"/>
                  </a:lnTo>
                  <a:lnTo>
                    <a:pt x="0" y="1673758"/>
                  </a:lnTo>
                  <a:lnTo>
                    <a:pt x="25400" y="1673758"/>
                  </a:lnTo>
                  <a:lnTo>
                    <a:pt x="25400" y="1597558"/>
                  </a:lnTo>
                  <a:close/>
                </a:path>
                <a:path w="2207259" h="4184015">
                  <a:moveTo>
                    <a:pt x="25400" y="1495958"/>
                  </a:moveTo>
                  <a:lnTo>
                    <a:pt x="0" y="1495958"/>
                  </a:lnTo>
                  <a:lnTo>
                    <a:pt x="0" y="1572158"/>
                  </a:lnTo>
                  <a:lnTo>
                    <a:pt x="25400" y="1572158"/>
                  </a:lnTo>
                  <a:lnTo>
                    <a:pt x="25400" y="1495958"/>
                  </a:lnTo>
                  <a:close/>
                </a:path>
                <a:path w="2207259" h="4184015">
                  <a:moveTo>
                    <a:pt x="25400" y="1394358"/>
                  </a:moveTo>
                  <a:lnTo>
                    <a:pt x="0" y="1394358"/>
                  </a:lnTo>
                  <a:lnTo>
                    <a:pt x="0" y="1470558"/>
                  </a:lnTo>
                  <a:lnTo>
                    <a:pt x="25400" y="1470558"/>
                  </a:lnTo>
                  <a:lnTo>
                    <a:pt x="25400" y="1394358"/>
                  </a:lnTo>
                  <a:close/>
                </a:path>
                <a:path w="2207259" h="4184015">
                  <a:moveTo>
                    <a:pt x="25400" y="1292758"/>
                  </a:moveTo>
                  <a:lnTo>
                    <a:pt x="0" y="1292758"/>
                  </a:lnTo>
                  <a:lnTo>
                    <a:pt x="0" y="1368958"/>
                  </a:lnTo>
                  <a:lnTo>
                    <a:pt x="25400" y="1368958"/>
                  </a:lnTo>
                  <a:lnTo>
                    <a:pt x="25400" y="1292758"/>
                  </a:lnTo>
                  <a:close/>
                </a:path>
                <a:path w="2207259" h="4184015">
                  <a:moveTo>
                    <a:pt x="25400" y="1191158"/>
                  </a:moveTo>
                  <a:lnTo>
                    <a:pt x="0" y="1191158"/>
                  </a:lnTo>
                  <a:lnTo>
                    <a:pt x="0" y="1267358"/>
                  </a:lnTo>
                  <a:lnTo>
                    <a:pt x="25400" y="1267358"/>
                  </a:lnTo>
                  <a:lnTo>
                    <a:pt x="25400" y="1191158"/>
                  </a:lnTo>
                  <a:close/>
                </a:path>
                <a:path w="2207259" h="4184015">
                  <a:moveTo>
                    <a:pt x="25400" y="1089558"/>
                  </a:moveTo>
                  <a:lnTo>
                    <a:pt x="0" y="1089558"/>
                  </a:lnTo>
                  <a:lnTo>
                    <a:pt x="0" y="1165758"/>
                  </a:lnTo>
                  <a:lnTo>
                    <a:pt x="25400" y="1165758"/>
                  </a:lnTo>
                  <a:lnTo>
                    <a:pt x="25400" y="1089558"/>
                  </a:lnTo>
                  <a:close/>
                </a:path>
                <a:path w="2207259" h="4184015">
                  <a:moveTo>
                    <a:pt x="25400" y="987958"/>
                  </a:moveTo>
                  <a:lnTo>
                    <a:pt x="0" y="987958"/>
                  </a:lnTo>
                  <a:lnTo>
                    <a:pt x="0" y="1064158"/>
                  </a:lnTo>
                  <a:lnTo>
                    <a:pt x="25400" y="1064158"/>
                  </a:lnTo>
                  <a:lnTo>
                    <a:pt x="25400" y="987958"/>
                  </a:lnTo>
                  <a:close/>
                </a:path>
                <a:path w="2207259" h="4184015">
                  <a:moveTo>
                    <a:pt x="25400" y="886358"/>
                  </a:moveTo>
                  <a:lnTo>
                    <a:pt x="0" y="886358"/>
                  </a:lnTo>
                  <a:lnTo>
                    <a:pt x="0" y="962558"/>
                  </a:lnTo>
                  <a:lnTo>
                    <a:pt x="25400" y="962558"/>
                  </a:lnTo>
                  <a:lnTo>
                    <a:pt x="25400" y="886358"/>
                  </a:lnTo>
                  <a:close/>
                </a:path>
                <a:path w="2207259" h="4184015">
                  <a:moveTo>
                    <a:pt x="25400" y="784758"/>
                  </a:moveTo>
                  <a:lnTo>
                    <a:pt x="0" y="784758"/>
                  </a:lnTo>
                  <a:lnTo>
                    <a:pt x="0" y="860958"/>
                  </a:lnTo>
                  <a:lnTo>
                    <a:pt x="25400" y="860958"/>
                  </a:lnTo>
                  <a:lnTo>
                    <a:pt x="25400" y="784758"/>
                  </a:lnTo>
                  <a:close/>
                </a:path>
                <a:path w="2207259" h="4184015">
                  <a:moveTo>
                    <a:pt x="25400" y="683158"/>
                  </a:moveTo>
                  <a:lnTo>
                    <a:pt x="0" y="683158"/>
                  </a:lnTo>
                  <a:lnTo>
                    <a:pt x="0" y="759358"/>
                  </a:lnTo>
                  <a:lnTo>
                    <a:pt x="25400" y="759358"/>
                  </a:lnTo>
                  <a:lnTo>
                    <a:pt x="25400" y="683158"/>
                  </a:lnTo>
                  <a:close/>
                </a:path>
                <a:path w="2207259" h="4184015">
                  <a:moveTo>
                    <a:pt x="25400" y="581558"/>
                  </a:moveTo>
                  <a:lnTo>
                    <a:pt x="0" y="581558"/>
                  </a:lnTo>
                  <a:lnTo>
                    <a:pt x="0" y="657758"/>
                  </a:lnTo>
                  <a:lnTo>
                    <a:pt x="25400" y="657758"/>
                  </a:lnTo>
                  <a:lnTo>
                    <a:pt x="25400" y="581558"/>
                  </a:lnTo>
                  <a:close/>
                </a:path>
                <a:path w="2207259" h="4184015">
                  <a:moveTo>
                    <a:pt x="25400" y="479958"/>
                  </a:moveTo>
                  <a:lnTo>
                    <a:pt x="0" y="479958"/>
                  </a:lnTo>
                  <a:lnTo>
                    <a:pt x="0" y="556158"/>
                  </a:lnTo>
                  <a:lnTo>
                    <a:pt x="25400" y="556158"/>
                  </a:lnTo>
                  <a:lnTo>
                    <a:pt x="25400" y="479958"/>
                  </a:lnTo>
                  <a:close/>
                </a:path>
                <a:path w="2207259" h="4184015">
                  <a:moveTo>
                    <a:pt x="25400" y="378358"/>
                  </a:moveTo>
                  <a:lnTo>
                    <a:pt x="0" y="378358"/>
                  </a:lnTo>
                  <a:lnTo>
                    <a:pt x="0" y="454558"/>
                  </a:lnTo>
                  <a:lnTo>
                    <a:pt x="25400" y="454558"/>
                  </a:lnTo>
                  <a:lnTo>
                    <a:pt x="25400" y="378358"/>
                  </a:lnTo>
                  <a:close/>
                </a:path>
                <a:path w="2207259" h="4184015">
                  <a:moveTo>
                    <a:pt x="14224" y="274878"/>
                  </a:moveTo>
                  <a:lnTo>
                    <a:pt x="7531" y="301142"/>
                  </a:lnTo>
                  <a:lnTo>
                    <a:pt x="1892" y="338531"/>
                  </a:lnTo>
                  <a:lnTo>
                    <a:pt x="1193" y="352348"/>
                  </a:lnTo>
                  <a:lnTo>
                    <a:pt x="26568" y="353631"/>
                  </a:lnTo>
                  <a:lnTo>
                    <a:pt x="27266" y="339813"/>
                  </a:lnTo>
                  <a:lnTo>
                    <a:pt x="32638" y="304977"/>
                  </a:lnTo>
                  <a:lnTo>
                    <a:pt x="38823" y="281203"/>
                  </a:lnTo>
                  <a:lnTo>
                    <a:pt x="14224" y="274878"/>
                  </a:lnTo>
                  <a:close/>
                </a:path>
                <a:path w="2207259" h="4184015">
                  <a:moveTo>
                    <a:pt x="56426" y="178816"/>
                  </a:moveTo>
                  <a:lnTo>
                    <a:pt x="45148" y="197497"/>
                  </a:lnTo>
                  <a:lnTo>
                    <a:pt x="29349" y="230428"/>
                  </a:lnTo>
                  <a:lnTo>
                    <a:pt x="22364" y="249516"/>
                  </a:lnTo>
                  <a:lnTo>
                    <a:pt x="46215" y="258254"/>
                  </a:lnTo>
                  <a:lnTo>
                    <a:pt x="53200" y="239166"/>
                  </a:lnTo>
                  <a:lnTo>
                    <a:pt x="68033" y="208521"/>
                  </a:lnTo>
                  <a:lnTo>
                    <a:pt x="78130" y="192011"/>
                  </a:lnTo>
                  <a:lnTo>
                    <a:pt x="56426" y="178816"/>
                  </a:lnTo>
                  <a:close/>
                </a:path>
                <a:path w="2207259" h="4184015">
                  <a:moveTo>
                    <a:pt x="123444" y="98209"/>
                  </a:moveTo>
                  <a:lnTo>
                    <a:pt x="109816" y="110667"/>
                  </a:lnTo>
                  <a:lnTo>
                    <a:pt x="85572" y="137426"/>
                  </a:lnTo>
                  <a:lnTo>
                    <a:pt x="71170" y="156692"/>
                  </a:lnTo>
                  <a:lnTo>
                    <a:pt x="91503" y="171894"/>
                  </a:lnTo>
                  <a:lnTo>
                    <a:pt x="105918" y="152641"/>
                  </a:lnTo>
                  <a:lnTo>
                    <a:pt x="128612" y="127749"/>
                  </a:lnTo>
                  <a:lnTo>
                    <a:pt x="140525" y="117005"/>
                  </a:lnTo>
                  <a:lnTo>
                    <a:pt x="123444" y="98209"/>
                  </a:lnTo>
                  <a:close/>
                </a:path>
                <a:path w="2207259" h="4184015">
                  <a:moveTo>
                    <a:pt x="210045" y="39103"/>
                  </a:moveTo>
                  <a:lnTo>
                    <a:pt x="196418" y="45732"/>
                  </a:lnTo>
                  <a:lnTo>
                    <a:pt x="165430" y="64630"/>
                  </a:lnTo>
                  <a:lnTo>
                    <a:pt x="143637" y="80924"/>
                  </a:lnTo>
                  <a:lnTo>
                    <a:pt x="158851" y="101257"/>
                  </a:lnTo>
                  <a:lnTo>
                    <a:pt x="180632" y="84975"/>
                  </a:lnTo>
                  <a:lnTo>
                    <a:pt x="209613" y="67437"/>
                  </a:lnTo>
                  <a:lnTo>
                    <a:pt x="221068" y="61988"/>
                  </a:lnTo>
                  <a:lnTo>
                    <a:pt x="210045" y="39103"/>
                  </a:lnTo>
                  <a:close/>
                </a:path>
                <a:path w="2207259" h="4184015">
                  <a:moveTo>
                    <a:pt x="309714" y="6223"/>
                  </a:moveTo>
                  <a:lnTo>
                    <a:pt x="299897" y="7785"/>
                  </a:lnTo>
                  <a:lnTo>
                    <a:pt x="263842" y="17119"/>
                  </a:lnTo>
                  <a:lnTo>
                    <a:pt x="234226" y="27965"/>
                  </a:lnTo>
                  <a:lnTo>
                    <a:pt x="242950" y="51816"/>
                  </a:lnTo>
                  <a:lnTo>
                    <a:pt x="272580" y="40970"/>
                  </a:lnTo>
                  <a:lnTo>
                    <a:pt x="306222" y="32385"/>
                  </a:lnTo>
                  <a:lnTo>
                    <a:pt x="313550" y="31330"/>
                  </a:lnTo>
                  <a:lnTo>
                    <a:pt x="309714" y="6223"/>
                  </a:lnTo>
                  <a:close/>
                </a:path>
                <a:path w="2207259" h="4184015">
                  <a:moveTo>
                    <a:pt x="412864" y="0"/>
                  </a:moveTo>
                  <a:lnTo>
                    <a:pt x="375716" y="12"/>
                  </a:lnTo>
                  <a:lnTo>
                    <a:pt x="337261" y="2019"/>
                  </a:lnTo>
                  <a:lnTo>
                    <a:pt x="334822" y="2387"/>
                  </a:lnTo>
                  <a:lnTo>
                    <a:pt x="338658" y="27495"/>
                  </a:lnTo>
                  <a:lnTo>
                    <a:pt x="341083" y="27127"/>
                  </a:lnTo>
                  <a:lnTo>
                    <a:pt x="376999" y="25374"/>
                  </a:lnTo>
                  <a:lnTo>
                    <a:pt x="412864" y="25374"/>
                  </a:lnTo>
                  <a:lnTo>
                    <a:pt x="412864" y="0"/>
                  </a:lnTo>
                  <a:close/>
                </a:path>
                <a:path w="2207259" h="4184015">
                  <a:moveTo>
                    <a:pt x="412864" y="25374"/>
                  </a:moveTo>
                  <a:lnTo>
                    <a:pt x="376999" y="25374"/>
                  </a:lnTo>
                  <a:lnTo>
                    <a:pt x="412864" y="25400"/>
                  </a:lnTo>
                  <a:close/>
                </a:path>
                <a:path w="2207259" h="4184015">
                  <a:moveTo>
                    <a:pt x="514464" y="0"/>
                  </a:moveTo>
                  <a:lnTo>
                    <a:pt x="438264" y="0"/>
                  </a:lnTo>
                  <a:lnTo>
                    <a:pt x="438264" y="25400"/>
                  </a:lnTo>
                  <a:lnTo>
                    <a:pt x="514464" y="25400"/>
                  </a:lnTo>
                  <a:lnTo>
                    <a:pt x="514464" y="0"/>
                  </a:lnTo>
                  <a:close/>
                </a:path>
                <a:path w="2207259" h="4184015">
                  <a:moveTo>
                    <a:pt x="616064" y="0"/>
                  </a:moveTo>
                  <a:lnTo>
                    <a:pt x="539864" y="0"/>
                  </a:lnTo>
                  <a:lnTo>
                    <a:pt x="539864" y="25400"/>
                  </a:lnTo>
                  <a:lnTo>
                    <a:pt x="616064" y="25400"/>
                  </a:lnTo>
                  <a:lnTo>
                    <a:pt x="616064" y="0"/>
                  </a:lnTo>
                  <a:close/>
                </a:path>
                <a:path w="2207259" h="4184015">
                  <a:moveTo>
                    <a:pt x="717664" y="0"/>
                  </a:moveTo>
                  <a:lnTo>
                    <a:pt x="641464" y="0"/>
                  </a:lnTo>
                  <a:lnTo>
                    <a:pt x="641464" y="25400"/>
                  </a:lnTo>
                  <a:lnTo>
                    <a:pt x="717664" y="25400"/>
                  </a:lnTo>
                  <a:lnTo>
                    <a:pt x="717664" y="0"/>
                  </a:lnTo>
                  <a:close/>
                </a:path>
                <a:path w="2207259" h="4184015">
                  <a:moveTo>
                    <a:pt x="819264" y="0"/>
                  </a:moveTo>
                  <a:lnTo>
                    <a:pt x="743064" y="0"/>
                  </a:lnTo>
                  <a:lnTo>
                    <a:pt x="743064" y="25400"/>
                  </a:lnTo>
                  <a:lnTo>
                    <a:pt x="819264" y="25400"/>
                  </a:lnTo>
                  <a:lnTo>
                    <a:pt x="819264" y="0"/>
                  </a:lnTo>
                  <a:close/>
                </a:path>
                <a:path w="2207259" h="4184015">
                  <a:moveTo>
                    <a:pt x="920864" y="0"/>
                  </a:moveTo>
                  <a:lnTo>
                    <a:pt x="844664" y="0"/>
                  </a:lnTo>
                  <a:lnTo>
                    <a:pt x="844664" y="25400"/>
                  </a:lnTo>
                  <a:lnTo>
                    <a:pt x="920864" y="25400"/>
                  </a:lnTo>
                  <a:lnTo>
                    <a:pt x="920864" y="0"/>
                  </a:lnTo>
                  <a:close/>
                </a:path>
                <a:path w="2207259" h="4184015">
                  <a:moveTo>
                    <a:pt x="1022464" y="0"/>
                  </a:moveTo>
                  <a:lnTo>
                    <a:pt x="946264" y="0"/>
                  </a:lnTo>
                  <a:lnTo>
                    <a:pt x="946264" y="25400"/>
                  </a:lnTo>
                  <a:lnTo>
                    <a:pt x="1022464" y="25400"/>
                  </a:lnTo>
                  <a:lnTo>
                    <a:pt x="1022464" y="0"/>
                  </a:lnTo>
                  <a:close/>
                </a:path>
                <a:path w="2207259" h="4184015">
                  <a:moveTo>
                    <a:pt x="1124064" y="0"/>
                  </a:moveTo>
                  <a:lnTo>
                    <a:pt x="1047864" y="0"/>
                  </a:lnTo>
                  <a:lnTo>
                    <a:pt x="1047864" y="25400"/>
                  </a:lnTo>
                  <a:lnTo>
                    <a:pt x="1124064" y="25400"/>
                  </a:lnTo>
                  <a:lnTo>
                    <a:pt x="1124064" y="0"/>
                  </a:lnTo>
                  <a:close/>
                </a:path>
                <a:path w="2207259" h="4184015">
                  <a:moveTo>
                    <a:pt x="1225664" y="0"/>
                  </a:moveTo>
                  <a:lnTo>
                    <a:pt x="1149464" y="0"/>
                  </a:lnTo>
                  <a:lnTo>
                    <a:pt x="1149464" y="25400"/>
                  </a:lnTo>
                  <a:lnTo>
                    <a:pt x="1225664" y="25400"/>
                  </a:lnTo>
                  <a:lnTo>
                    <a:pt x="1225664" y="0"/>
                  </a:lnTo>
                  <a:close/>
                </a:path>
                <a:path w="2207259" h="4184015">
                  <a:moveTo>
                    <a:pt x="1327264" y="0"/>
                  </a:moveTo>
                  <a:lnTo>
                    <a:pt x="1251064" y="0"/>
                  </a:lnTo>
                  <a:lnTo>
                    <a:pt x="1251064" y="25400"/>
                  </a:lnTo>
                  <a:lnTo>
                    <a:pt x="1327264" y="25400"/>
                  </a:lnTo>
                  <a:lnTo>
                    <a:pt x="1327264" y="0"/>
                  </a:lnTo>
                  <a:close/>
                </a:path>
                <a:path w="2207259" h="4184015">
                  <a:moveTo>
                    <a:pt x="1428864" y="0"/>
                  </a:moveTo>
                  <a:lnTo>
                    <a:pt x="1352664" y="0"/>
                  </a:lnTo>
                  <a:lnTo>
                    <a:pt x="1352664" y="25400"/>
                  </a:lnTo>
                  <a:lnTo>
                    <a:pt x="1428864" y="25400"/>
                  </a:lnTo>
                  <a:lnTo>
                    <a:pt x="1428864" y="0"/>
                  </a:lnTo>
                  <a:close/>
                </a:path>
                <a:path w="2207259" h="4184015">
                  <a:moveTo>
                    <a:pt x="1530464" y="0"/>
                  </a:moveTo>
                  <a:lnTo>
                    <a:pt x="1454264" y="0"/>
                  </a:lnTo>
                  <a:lnTo>
                    <a:pt x="1454264" y="25400"/>
                  </a:lnTo>
                  <a:lnTo>
                    <a:pt x="1530464" y="25400"/>
                  </a:lnTo>
                  <a:lnTo>
                    <a:pt x="1530464" y="0"/>
                  </a:lnTo>
                  <a:close/>
                </a:path>
                <a:path w="2207259" h="4184015">
                  <a:moveTo>
                    <a:pt x="1632064" y="0"/>
                  </a:moveTo>
                  <a:lnTo>
                    <a:pt x="1555864" y="0"/>
                  </a:lnTo>
                  <a:lnTo>
                    <a:pt x="1555864" y="25400"/>
                  </a:lnTo>
                  <a:lnTo>
                    <a:pt x="1632064" y="25400"/>
                  </a:lnTo>
                  <a:lnTo>
                    <a:pt x="1632064" y="0"/>
                  </a:lnTo>
                  <a:close/>
                </a:path>
                <a:path w="2207259" h="4184015">
                  <a:moveTo>
                    <a:pt x="1733664" y="0"/>
                  </a:moveTo>
                  <a:lnTo>
                    <a:pt x="1657464" y="0"/>
                  </a:lnTo>
                  <a:lnTo>
                    <a:pt x="1657464" y="25400"/>
                  </a:lnTo>
                  <a:lnTo>
                    <a:pt x="1733664" y="25400"/>
                  </a:lnTo>
                  <a:lnTo>
                    <a:pt x="1733664" y="0"/>
                  </a:lnTo>
                  <a:close/>
                </a:path>
                <a:path w="2207259" h="4184015">
                  <a:moveTo>
                    <a:pt x="1830908" y="0"/>
                  </a:moveTo>
                  <a:lnTo>
                    <a:pt x="1759064" y="0"/>
                  </a:lnTo>
                  <a:lnTo>
                    <a:pt x="1759064" y="25400"/>
                  </a:lnTo>
                  <a:lnTo>
                    <a:pt x="1830908" y="25400"/>
                  </a:lnTo>
                  <a:lnTo>
                    <a:pt x="1834629" y="25603"/>
                  </a:lnTo>
                  <a:lnTo>
                    <a:pt x="1835899" y="228"/>
                  </a:lnTo>
                  <a:lnTo>
                    <a:pt x="1830908" y="0"/>
                  </a:lnTo>
                  <a:close/>
                </a:path>
                <a:path w="2207259" h="4184015">
                  <a:moveTo>
                    <a:pt x="1861273" y="1511"/>
                  </a:moveTo>
                  <a:lnTo>
                    <a:pt x="1859991" y="26885"/>
                  </a:lnTo>
                  <a:lnTo>
                    <a:pt x="1867446" y="27254"/>
                  </a:lnTo>
                  <a:lnTo>
                    <a:pt x="1902282" y="32639"/>
                  </a:lnTo>
                  <a:lnTo>
                    <a:pt x="1932228" y="40398"/>
                  </a:lnTo>
                  <a:lnTo>
                    <a:pt x="1938553" y="15798"/>
                  </a:lnTo>
                  <a:lnTo>
                    <a:pt x="1906117" y="7531"/>
                  </a:lnTo>
                  <a:lnTo>
                    <a:pt x="1868728" y="1892"/>
                  </a:lnTo>
                  <a:lnTo>
                    <a:pt x="1861273" y="1511"/>
                  </a:lnTo>
                  <a:close/>
                </a:path>
                <a:path w="2207259" h="4184015">
                  <a:moveTo>
                    <a:pt x="1963712" y="24549"/>
                  </a:moveTo>
                  <a:lnTo>
                    <a:pt x="1954987" y="48399"/>
                  </a:lnTo>
                  <a:lnTo>
                    <a:pt x="1968093" y="53200"/>
                  </a:lnTo>
                  <a:lnTo>
                    <a:pt x="1998738" y="68033"/>
                  </a:lnTo>
                  <a:lnTo>
                    <a:pt x="2020696" y="81445"/>
                  </a:lnTo>
                  <a:lnTo>
                    <a:pt x="2033879" y="59728"/>
                  </a:lnTo>
                  <a:lnTo>
                    <a:pt x="2009762" y="45148"/>
                  </a:lnTo>
                  <a:lnTo>
                    <a:pt x="1976818" y="29349"/>
                  </a:lnTo>
                  <a:lnTo>
                    <a:pt x="1963712" y="24549"/>
                  </a:lnTo>
                  <a:close/>
                </a:path>
                <a:path w="2207259" h="4184015">
                  <a:moveTo>
                    <a:pt x="2055672" y="74980"/>
                  </a:moveTo>
                  <a:lnTo>
                    <a:pt x="2040458" y="95326"/>
                  </a:lnTo>
                  <a:lnTo>
                    <a:pt x="2054618" y="105905"/>
                  </a:lnTo>
                  <a:lnTo>
                    <a:pt x="2079510" y="128600"/>
                  </a:lnTo>
                  <a:lnTo>
                    <a:pt x="2094534" y="145237"/>
                  </a:lnTo>
                  <a:lnTo>
                    <a:pt x="2113330" y="128143"/>
                  </a:lnTo>
                  <a:lnTo>
                    <a:pt x="2096592" y="109804"/>
                  </a:lnTo>
                  <a:lnTo>
                    <a:pt x="2069833" y="85559"/>
                  </a:lnTo>
                  <a:lnTo>
                    <a:pt x="2055672" y="74980"/>
                  </a:lnTo>
                  <a:close/>
                </a:path>
                <a:path w="2207259" h="4184015">
                  <a:moveTo>
                    <a:pt x="2130145" y="148742"/>
                  </a:moveTo>
                  <a:lnTo>
                    <a:pt x="2109812" y="163957"/>
                  </a:lnTo>
                  <a:lnTo>
                    <a:pt x="2122284" y="180632"/>
                  </a:lnTo>
                  <a:lnTo>
                    <a:pt x="2139810" y="209600"/>
                  </a:lnTo>
                  <a:lnTo>
                    <a:pt x="2148027" y="226796"/>
                  </a:lnTo>
                  <a:lnTo>
                    <a:pt x="2170912" y="215773"/>
                  </a:lnTo>
                  <a:lnTo>
                    <a:pt x="2161527" y="196418"/>
                  </a:lnTo>
                  <a:lnTo>
                    <a:pt x="2142629" y="165417"/>
                  </a:lnTo>
                  <a:lnTo>
                    <a:pt x="2130145" y="148742"/>
                  </a:lnTo>
                  <a:close/>
                </a:path>
                <a:path w="2207259" h="4184015">
                  <a:moveTo>
                    <a:pt x="2181479" y="240207"/>
                  </a:moveTo>
                  <a:lnTo>
                    <a:pt x="2157628" y="248932"/>
                  </a:lnTo>
                  <a:lnTo>
                    <a:pt x="2166289" y="272580"/>
                  </a:lnTo>
                  <a:lnTo>
                    <a:pt x="2174875" y="306222"/>
                  </a:lnTo>
                  <a:lnTo>
                    <a:pt x="2176881" y="319849"/>
                  </a:lnTo>
                  <a:lnTo>
                    <a:pt x="2202002" y="316014"/>
                  </a:lnTo>
                  <a:lnTo>
                    <a:pt x="2199474" y="299897"/>
                  </a:lnTo>
                  <a:lnTo>
                    <a:pt x="2190140" y="263842"/>
                  </a:lnTo>
                  <a:lnTo>
                    <a:pt x="2181479" y="240207"/>
                  </a:lnTo>
                  <a:close/>
                </a:path>
                <a:path w="2207259" h="4184015">
                  <a:moveTo>
                    <a:pt x="2205558" y="342442"/>
                  </a:moveTo>
                  <a:lnTo>
                    <a:pt x="2180196" y="343712"/>
                  </a:lnTo>
                  <a:lnTo>
                    <a:pt x="2181808" y="375704"/>
                  </a:lnTo>
                  <a:lnTo>
                    <a:pt x="2181860" y="419239"/>
                  </a:lnTo>
                  <a:lnTo>
                    <a:pt x="2207260" y="419239"/>
                  </a:lnTo>
                  <a:lnTo>
                    <a:pt x="2207247" y="375704"/>
                  </a:lnTo>
                  <a:lnTo>
                    <a:pt x="2205558" y="342442"/>
                  </a:lnTo>
                  <a:close/>
                </a:path>
                <a:path w="2207259" h="4184015">
                  <a:moveTo>
                    <a:pt x="2207260" y="444639"/>
                  </a:moveTo>
                  <a:lnTo>
                    <a:pt x="2181860" y="444639"/>
                  </a:lnTo>
                  <a:lnTo>
                    <a:pt x="2181860" y="520839"/>
                  </a:lnTo>
                  <a:lnTo>
                    <a:pt x="2207260" y="520839"/>
                  </a:lnTo>
                  <a:lnTo>
                    <a:pt x="2207260" y="444639"/>
                  </a:lnTo>
                  <a:close/>
                </a:path>
                <a:path w="2207259" h="4184015">
                  <a:moveTo>
                    <a:pt x="2207260" y="546239"/>
                  </a:moveTo>
                  <a:lnTo>
                    <a:pt x="2181860" y="546239"/>
                  </a:lnTo>
                  <a:lnTo>
                    <a:pt x="2181860" y="622439"/>
                  </a:lnTo>
                  <a:lnTo>
                    <a:pt x="2207260" y="622439"/>
                  </a:lnTo>
                  <a:lnTo>
                    <a:pt x="2207260" y="546239"/>
                  </a:lnTo>
                  <a:close/>
                </a:path>
                <a:path w="2207259" h="4184015">
                  <a:moveTo>
                    <a:pt x="2207260" y="647839"/>
                  </a:moveTo>
                  <a:lnTo>
                    <a:pt x="2181860" y="647839"/>
                  </a:lnTo>
                  <a:lnTo>
                    <a:pt x="2181860" y="724039"/>
                  </a:lnTo>
                  <a:lnTo>
                    <a:pt x="2207260" y="724039"/>
                  </a:lnTo>
                  <a:lnTo>
                    <a:pt x="2207260" y="647839"/>
                  </a:lnTo>
                  <a:close/>
                </a:path>
                <a:path w="2207259" h="4184015">
                  <a:moveTo>
                    <a:pt x="2207260" y="749439"/>
                  </a:moveTo>
                  <a:lnTo>
                    <a:pt x="2181860" y="749439"/>
                  </a:lnTo>
                  <a:lnTo>
                    <a:pt x="2181860" y="825639"/>
                  </a:lnTo>
                  <a:lnTo>
                    <a:pt x="2207260" y="825639"/>
                  </a:lnTo>
                  <a:lnTo>
                    <a:pt x="2207260" y="749439"/>
                  </a:lnTo>
                  <a:close/>
                </a:path>
                <a:path w="2207259" h="4184015">
                  <a:moveTo>
                    <a:pt x="2207260" y="851039"/>
                  </a:moveTo>
                  <a:lnTo>
                    <a:pt x="2181860" y="851039"/>
                  </a:lnTo>
                  <a:lnTo>
                    <a:pt x="2181860" y="927239"/>
                  </a:lnTo>
                  <a:lnTo>
                    <a:pt x="2207260" y="927239"/>
                  </a:lnTo>
                  <a:lnTo>
                    <a:pt x="2207260" y="851039"/>
                  </a:lnTo>
                  <a:close/>
                </a:path>
                <a:path w="2207259" h="4184015">
                  <a:moveTo>
                    <a:pt x="2207260" y="952639"/>
                  </a:moveTo>
                  <a:lnTo>
                    <a:pt x="2181860" y="952639"/>
                  </a:lnTo>
                  <a:lnTo>
                    <a:pt x="2181860" y="1028839"/>
                  </a:lnTo>
                  <a:lnTo>
                    <a:pt x="2207260" y="1028839"/>
                  </a:lnTo>
                  <a:lnTo>
                    <a:pt x="2207260" y="952639"/>
                  </a:lnTo>
                  <a:close/>
                </a:path>
                <a:path w="2207259" h="4184015">
                  <a:moveTo>
                    <a:pt x="2207260" y="1054239"/>
                  </a:moveTo>
                  <a:lnTo>
                    <a:pt x="2181860" y="1054239"/>
                  </a:lnTo>
                  <a:lnTo>
                    <a:pt x="2181860" y="1130439"/>
                  </a:lnTo>
                  <a:lnTo>
                    <a:pt x="2207260" y="1130439"/>
                  </a:lnTo>
                  <a:lnTo>
                    <a:pt x="2207260" y="1054239"/>
                  </a:lnTo>
                  <a:close/>
                </a:path>
                <a:path w="2207259" h="4184015">
                  <a:moveTo>
                    <a:pt x="2207260" y="1155839"/>
                  </a:moveTo>
                  <a:lnTo>
                    <a:pt x="2181860" y="1155839"/>
                  </a:lnTo>
                  <a:lnTo>
                    <a:pt x="2181860" y="1232039"/>
                  </a:lnTo>
                  <a:lnTo>
                    <a:pt x="2207260" y="1232039"/>
                  </a:lnTo>
                  <a:lnTo>
                    <a:pt x="2207260" y="1155839"/>
                  </a:lnTo>
                  <a:close/>
                </a:path>
                <a:path w="2207259" h="4184015">
                  <a:moveTo>
                    <a:pt x="2207260" y="1257439"/>
                  </a:moveTo>
                  <a:lnTo>
                    <a:pt x="2181860" y="1257439"/>
                  </a:lnTo>
                  <a:lnTo>
                    <a:pt x="2181860" y="1333639"/>
                  </a:lnTo>
                  <a:lnTo>
                    <a:pt x="2207260" y="1333639"/>
                  </a:lnTo>
                  <a:lnTo>
                    <a:pt x="2207260" y="1257439"/>
                  </a:lnTo>
                  <a:close/>
                </a:path>
                <a:path w="2207259" h="4184015">
                  <a:moveTo>
                    <a:pt x="2207260" y="1359039"/>
                  </a:moveTo>
                  <a:lnTo>
                    <a:pt x="2181860" y="1359039"/>
                  </a:lnTo>
                  <a:lnTo>
                    <a:pt x="2181860" y="1435239"/>
                  </a:lnTo>
                  <a:lnTo>
                    <a:pt x="2207260" y="1435239"/>
                  </a:lnTo>
                  <a:lnTo>
                    <a:pt x="2207260" y="1359039"/>
                  </a:lnTo>
                  <a:close/>
                </a:path>
                <a:path w="2207259" h="4184015">
                  <a:moveTo>
                    <a:pt x="2207260" y="1460639"/>
                  </a:moveTo>
                  <a:lnTo>
                    <a:pt x="2181860" y="1460639"/>
                  </a:lnTo>
                  <a:lnTo>
                    <a:pt x="2181860" y="1536839"/>
                  </a:lnTo>
                  <a:lnTo>
                    <a:pt x="2207260" y="1536839"/>
                  </a:lnTo>
                  <a:lnTo>
                    <a:pt x="2207260" y="1460639"/>
                  </a:lnTo>
                  <a:close/>
                </a:path>
                <a:path w="2207259" h="4184015">
                  <a:moveTo>
                    <a:pt x="2207260" y="1562239"/>
                  </a:moveTo>
                  <a:lnTo>
                    <a:pt x="2181860" y="1562239"/>
                  </a:lnTo>
                  <a:lnTo>
                    <a:pt x="2181860" y="1638439"/>
                  </a:lnTo>
                  <a:lnTo>
                    <a:pt x="2207260" y="1638439"/>
                  </a:lnTo>
                  <a:lnTo>
                    <a:pt x="2207260" y="1562239"/>
                  </a:lnTo>
                  <a:close/>
                </a:path>
                <a:path w="2207259" h="4184015">
                  <a:moveTo>
                    <a:pt x="2207260" y="1663839"/>
                  </a:moveTo>
                  <a:lnTo>
                    <a:pt x="2181860" y="1663839"/>
                  </a:lnTo>
                  <a:lnTo>
                    <a:pt x="2181860" y="1740039"/>
                  </a:lnTo>
                  <a:lnTo>
                    <a:pt x="2207260" y="1740039"/>
                  </a:lnTo>
                  <a:lnTo>
                    <a:pt x="2207260" y="1663839"/>
                  </a:lnTo>
                  <a:close/>
                </a:path>
                <a:path w="2207259" h="4184015">
                  <a:moveTo>
                    <a:pt x="2207260" y="1765439"/>
                  </a:moveTo>
                  <a:lnTo>
                    <a:pt x="2181860" y="1765439"/>
                  </a:lnTo>
                  <a:lnTo>
                    <a:pt x="2181860" y="1841639"/>
                  </a:lnTo>
                  <a:lnTo>
                    <a:pt x="2207260" y="1841639"/>
                  </a:lnTo>
                  <a:lnTo>
                    <a:pt x="2207260" y="1765439"/>
                  </a:lnTo>
                  <a:close/>
                </a:path>
                <a:path w="2207259" h="4184015">
                  <a:moveTo>
                    <a:pt x="2207260" y="1867039"/>
                  </a:moveTo>
                  <a:lnTo>
                    <a:pt x="2181860" y="1867039"/>
                  </a:lnTo>
                  <a:lnTo>
                    <a:pt x="2181860" y="1943239"/>
                  </a:lnTo>
                  <a:lnTo>
                    <a:pt x="2207260" y="1943239"/>
                  </a:lnTo>
                  <a:lnTo>
                    <a:pt x="2207260" y="1867039"/>
                  </a:lnTo>
                  <a:close/>
                </a:path>
                <a:path w="2207259" h="4184015">
                  <a:moveTo>
                    <a:pt x="2207260" y="1968639"/>
                  </a:moveTo>
                  <a:lnTo>
                    <a:pt x="2181860" y="1968639"/>
                  </a:lnTo>
                  <a:lnTo>
                    <a:pt x="2181860" y="2044839"/>
                  </a:lnTo>
                  <a:lnTo>
                    <a:pt x="2207260" y="2044839"/>
                  </a:lnTo>
                  <a:lnTo>
                    <a:pt x="2207260" y="1968639"/>
                  </a:lnTo>
                  <a:close/>
                </a:path>
                <a:path w="2207259" h="4184015">
                  <a:moveTo>
                    <a:pt x="2207260" y="2070239"/>
                  </a:moveTo>
                  <a:lnTo>
                    <a:pt x="2181860" y="2070239"/>
                  </a:lnTo>
                  <a:lnTo>
                    <a:pt x="2181860" y="2146439"/>
                  </a:lnTo>
                  <a:lnTo>
                    <a:pt x="2207260" y="2146439"/>
                  </a:lnTo>
                  <a:lnTo>
                    <a:pt x="2207260" y="2070239"/>
                  </a:lnTo>
                  <a:close/>
                </a:path>
                <a:path w="2207259" h="4184015">
                  <a:moveTo>
                    <a:pt x="2207260" y="2171839"/>
                  </a:moveTo>
                  <a:lnTo>
                    <a:pt x="2181860" y="2171839"/>
                  </a:lnTo>
                  <a:lnTo>
                    <a:pt x="2181860" y="2248039"/>
                  </a:lnTo>
                  <a:lnTo>
                    <a:pt x="2207260" y="2248039"/>
                  </a:lnTo>
                  <a:lnTo>
                    <a:pt x="2207260" y="2171839"/>
                  </a:lnTo>
                  <a:close/>
                </a:path>
                <a:path w="2207259" h="4184015">
                  <a:moveTo>
                    <a:pt x="2207260" y="2273439"/>
                  </a:moveTo>
                  <a:lnTo>
                    <a:pt x="2181860" y="2273439"/>
                  </a:lnTo>
                  <a:lnTo>
                    <a:pt x="2181860" y="2349639"/>
                  </a:lnTo>
                  <a:lnTo>
                    <a:pt x="2207260" y="2349639"/>
                  </a:lnTo>
                  <a:lnTo>
                    <a:pt x="2207260" y="2273439"/>
                  </a:lnTo>
                  <a:close/>
                </a:path>
                <a:path w="2207259" h="4184015">
                  <a:moveTo>
                    <a:pt x="2207260" y="2375039"/>
                  </a:moveTo>
                  <a:lnTo>
                    <a:pt x="2181860" y="2375039"/>
                  </a:lnTo>
                  <a:lnTo>
                    <a:pt x="2181860" y="2451239"/>
                  </a:lnTo>
                  <a:lnTo>
                    <a:pt x="2207260" y="2451239"/>
                  </a:lnTo>
                  <a:lnTo>
                    <a:pt x="2207260" y="2375039"/>
                  </a:lnTo>
                  <a:close/>
                </a:path>
                <a:path w="2207259" h="4184015">
                  <a:moveTo>
                    <a:pt x="2207260" y="2476639"/>
                  </a:moveTo>
                  <a:lnTo>
                    <a:pt x="2181860" y="2476639"/>
                  </a:lnTo>
                  <a:lnTo>
                    <a:pt x="2181860" y="2552839"/>
                  </a:lnTo>
                  <a:lnTo>
                    <a:pt x="2207260" y="2552839"/>
                  </a:lnTo>
                  <a:lnTo>
                    <a:pt x="2207260" y="2476639"/>
                  </a:lnTo>
                  <a:close/>
                </a:path>
                <a:path w="2207259" h="4184015">
                  <a:moveTo>
                    <a:pt x="2207260" y="2578239"/>
                  </a:moveTo>
                  <a:lnTo>
                    <a:pt x="2181860" y="2578239"/>
                  </a:lnTo>
                  <a:lnTo>
                    <a:pt x="2181860" y="2654439"/>
                  </a:lnTo>
                  <a:lnTo>
                    <a:pt x="2207260" y="2654439"/>
                  </a:lnTo>
                  <a:lnTo>
                    <a:pt x="2207260" y="2578239"/>
                  </a:lnTo>
                  <a:close/>
                </a:path>
                <a:path w="2207259" h="4184015">
                  <a:moveTo>
                    <a:pt x="2207260" y="2679839"/>
                  </a:moveTo>
                  <a:lnTo>
                    <a:pt x="2181860" y="2679839"/>
                  </a:lnTo>
                  <a:lnTo>
                    <a:pt x="2181860" y="2756039"/>
                  </a:lnTo>
                  <a:lnTo>
                    <a:pt x="2207260" y="2756039"/>
                  </a:lnTo>
                  <a:lnTo>
                    <a:pt x="2207260" y="2679839"/>
                  </a:lnTo>
                  <a:close/>
                </a:path>
                <a:path w="2207259" h="4184015">
                  <a:moveTo>
                    <a:pt x="2207260" y="2781439"/>
                  </a:moveTo>
                  <a:lnTo>
                    <a:pt x="2181860" y="2781439"/>
                  </a:lnTo>
                  <a:lnTo>
                    <a:pt x="2181860" y="2857639"/>
                  </a:lnTo>
                  <a:lnTo>
                    <a:pt x="2207260" y="2857639"/>
                  </a:lnTo>
                  <a:lnTo>
                    <a:pt x="2207260" y="2781439"/>
                  </a:lnTo>
                  <a:close/>
                </a:path>
                <a:path w="2207259" h="4184015">
                  <a:moveTo>
                    <a:pt x="2207260" y="2883039"/>
                  </a:moveTo>
                  <a:lnTo>
                    <a:pt x="2181860" y="2883039"/>
                  </a:lnTo>
                  <a:lnTo>
                    <a:pt x="2181860" y="2959239"/>
                  </a:lnTo>
                  <a:lnTo>
                    <a:pt x="2207260" y="2959239"/>
                  </a:lnTo>
                  <a:lnTo>
                    <a:pt x="2207260" y="2883039"/>
                  </a:lnTo>
                  <a:close/>
                </a:path>
                <a:path w="2207259" h="4184015">
                  <a:moveTo>
                    <a:pt x="2207260" y="2984639"/>
                  </a:moveTo>
                  <a:lnTo>
                    <a:pt x="2181860" y="2984639"/>
                  </a:lnTo>
                  <a:lnTo>
                    <a:pt x="2181860" y="3060839"/>
                  </a:lnTo>
                  <a:lnTo>
                    <a:pt x="2207260" y="3060839"/>
                  </a:lnTo>
                  <a:lnTo>
                    <a:pt x="2207260" y="2984639"/>
                  </a:lnTo>
                  <a:close/>
                </a:path>
                <a:path w="2207259" h="4184015">
                  <a:moveTo>
                    <a:pt x="2207260" y="3086239"/>
                  </a:moveTo>
                  <a:lnTo>
                    <a:pt x="2181860" y="3086239"/>
                  </a:lnTo>
                  <a:lnTo>
                    <a:pt x="2181860" y="3162439"/>
                  </a:lnTo>
                  <a:lnTo>
                    <a:pt x="2207260" y="3162439"/>
                  </a:lnTo>
                  <a:lnTo>
                    <a:pt x="2207260" y="3086239"/>
                  </a:lnTo>
                  <a:close/>
                </a:path>
                <a:path w="2207259" h="4184015">
                  <a:moveTo>
                    <a:pt x="2207260" y="3187839"/>
                  </a:moveTo>
                  <a:lnTo>
                    <a:pt x="2181860" y="3187839"/>
                  </a:lnTo>
                  <a:lnTo>
                    <a:pt x="2181860" y="3264039"/>
                  </a:lnTo>
                  <a:lnTo>
                    <a:pt x="2207260" y="3264039"/>
                  </a:lnTo>
                  <a:lnTo>
                    <a:pt x="2207260" y="3187839"/>
                  </a:lnTo>
                  <a:close/>
                </a:path>
                <a:path w="2207259" h="4184015">
                  <a:moveTo>
                    <a:pt x="2207260" y="3289439"/>
                  </a:moveTo>
                  <a:lnTo>
                    <a:pt x="2181860" y="3289439"/>
                  </a:lnTo>
                  <a:lnTo>
                    <a:pt x="2181860" y="3365639"/>
                  </a:lnTo>
                  <a:lnTo>
                    <a:pt x="2207260" y="3365639"/>
                  </a:lnTo>
                  <a:lnTo>
                    <a:pt x="2207260" y="3289439"/>
                  </a:lnTo>
                  <a:close/>
                </a:path>
                <a:path w="2207259" h="4184015">
                  <a:moveTo>
                    <a:pt x="2207260" y="3391039"/>
                  </a:moveTo>
                  <a:lnTo>
                    <a:pt x="2181860" y="3391039"/>
                  </a:lnTo>
                  <a:lnTo>
                    <a:pt x="2181860" y="3467239"/>
                  </a:lnTo>
                  <a:lnTo>
                    <a:pt x="2207260" y="3467239"/>
                  </a:lnTo>
                  <a:lnTo>
                    <a:pt x="2207260" y="3391039"/>
                  </a:lnTo>
                  <a:close/>
                </a:path>
                <a:path w="2207259" h="4184015">
                  <a:moveTo>
                    <a:pt x="2207260" y="3492639"/>
                  </a:moveTo>
                  <a:lnTo>
                    <a:pt x="2181860" y="3492639"/>
                  </a:lnTo>
                  <a:lnTo>
                    <a:pt x="2181860" y="3568839"/>
                  </a:lnTo>
                  <a:lnTo>
                    <a:pt x="2207260" y="3568839"/>
                  </a:lnTo>
                  <a:lnTo>
                    <a:pt x="2207260" y="3492639"/>
                  </a:lnTo>
                  <a:close/>
                </a:path>
                <a:path w="2207259" h="4184015">
                  <a:moveTo>
                    <a:pt x="2207260" y="3594239"/>
                  </a:moveTo>
                  <a:lnTo>
                    <a:pt x="2181860" y="3594239"/>
                  </a:lnTo>
                  <a:lnTo>
                    <a:pt x="2181860" y="3670439"/>
                  </a:lnTo>
                  <a:lnTo>
                    <a:pt x="2207260" y="3670439"/>
                  </a:lnTo>
                  <a:lnTo>
                    <a:pt x="2207260" y="3594239"/>
                  </a:lnTo>
                  <a:close/>
                </a:path>
                <a:path w="2207259" h="4184015">
                  <a:moveTo>
                    <a:pt x="2207260" y="3695839"/>
                  </a:moveTo>
                  <a:lnTo>
                    <a:pt x="2181860" y="3695839"/>
                  </a:lnTo>
                  <a:lnTo>
                    <a:pt x="2181860" y="3772037"/>
                  </a:lnTo>
                  <a:lnTo>
                    <a:pt x="2207260" y="3772037"/>
                  </a:lnTo>
                  <a:lnTo>
                    <a:pt x="2207260" y="3695839"/>
                  </a:lnTo>
                  <a:close/>
                </a:path>
                <a:path w="2207259" h="4184015">
                  <a:moveTo>
                    <a:pt x="2207260" y="3797437"/>
                  </a:moveTo>
                  <a:lnTo>
                    <a:pt x="2181860" y="3797437"/>
                  </a:lnTo>
                  <a:lnTo>
                    <a:pt x="2181860" y="3807358"/>
                  </a:lnTo>
                  <a:lnTo>
                    <a:pt x="2179993" y="3843898"/>
                  </a:lnTo>
                  <a:lnTo>
                    <a:pt x="2175751" y="3871341"/>
                  </a:lnTo>
                  <a:lnTo>
                    <a:pt x="2200859" y="3875172"/>
                  </a:lnTo>
                  <a:lnTo>
                    <a:pt x="2205367" y="3845180"/>
                  </a:lnTo>
                  <a:lnTo>
                    <a:pt x="2207260" y="3807358"/>
                  </a:lnTo>
                  <a:lnTo>
                    <a:pt x="2207260" y="3797437"/>
                  </a:lnTo>
                  <a:close/>
                </a:path>
                <a:path w="2207259" h="4184015">
                  <a:moveTo>
                    <a:pt x="2170404" y="3894843"/>
                  </a:moveTo>
                  <a:lnTo>
                    <a:pt x="2165908" y="3912335"/>
                  </a:lnTo>
                  <a:lnTo>
                    <a:pt x="2154059" y="3944543"/>
                  </a:lnTo>
                  <a:lnTo>
                    <a:pt x="2144750" y="3963723"/>
                  </a:lnTo>
                  <a:lnTo>
                    <a:pt x="2167636" y="3974746"/>
                  </a:lnTo>
                  <a:lnTo>
                    <a:pt x="2177910" y="3953273"/>
                  </a:lnTo>
                  <a:lnTo>
                    <a:pt x="2190508" y="3918659"/>
                  </a:lnTo>
                  <a:lnTo>
                    <a:pt x="2195004" y="3901169"/>
                  </a:lnTo>
                  <a:lnTo>
                    <a:pt x="2170404" y="3894843"/>
                  </a:lnTo>
                  <a:close/>
                </a:path>
                <a:path w="2207259" h="4184015">
                  <a:moveTo>
                    <a:pt x="2133231" y="3984937"/>
                  </a:moveTo>
                  <a:lnTo>
                    <a:pt x="2121598" y="4004086"/>
                  </a:lnTo>
                  <a:lnTo>
                    <a:pt x="2101354" y="4031070"/>
                  </a:lnTo>
                  <a:lnTo>
                    <a:pt x="2089454" y="4044073"/>
                  </a:lnTo>
                  <a:lnTo>
                    <a:pt x="2108250" y="4061157"/>
                  </a:lnTo>
                  <a:lnTo>
                    <a:pt x="2121687" y="4046280"/>
                  </a:lnTo>
                  <a:lnTo>
                    <a:pt x="2143302" y="4017274"/>
                  </a:lnTo>
                  <a:lnTo>
                    <a:pt x="2154936" y="3998125"/>
                  </a:lnTo>
                  <a:lnTo>
                    <a:pt x="2133231" y="3984937"/>
                  </a:lnTo>
                  <a:close/>
                </a:path>
                <a:path w="2207259" h="4184015">
                  <a:moveTo>
                    <a:pt x="2072589" y="4061383"/>
                  </a:moveTo>
                  <a:lnTo>
                    <a:pt x="2053678" y="4078571"/>
                  </a:lnTo>
                  <a:lnTo>
                    <a:pt x="2026627" y="4098734"/>
                  </a:lnTo>
                  <a:lnTo>
                    <a:pt x="2014232" y="4106195"/>
                  </a:lnTo>
                  <a:lnTo>
                    <a:pt x="2027415" y="4127903"/>
                  </a:lnTo>
                  <a:lnTo>
                    <a:pt x="2041829" y="4119074"/>
                  </a:lnTo>
                  <a:lnTo>
                    <a:pt x="2070760" y="4097369"/>
                  </a:lnTo>
                  <a:lnTo>
                    <a:pt x="2089683" y="4080179"/>
                  </a:lnTo>
                  <a:lnTo>
                    <a:pt x="2072589" y="4061383"/>
                  </a:lnTo>
                  <a:close/>
                </a:path>
                <a:path w="2207259" h="4184015">
                  <a:moveTo>
                    <a:pt x="1993328" y="4118284"/>
                  </a:moveTo>
                  <a:lnTo>
                    <a:pt x="1966950" y="4130992"/>
                  </a:lnTo>
                  <a:lnTo>
                    <a:pt x="1934679" y="4142736"/>
                  </a:lnTo>
                  <a:lnTo>
                    <a:pt x="1924900" y="4145186"/>
                  </a:lnTo>
                  <a:lnTo>
                    <a:pt x="1931225" y="4169785"/>
                  </a:lnTo>
                  <a:lnTo>
                    <a:pt x="1943417" y="4166588"/>
                  </a:lnTo>
                  <a:lnTo>
                    <a:pt x="1977974" y="4153875"/>
                  </a:lnTo>
                  <a:lnTo>
                    <a:pt x="2004352" y="4141167"/>
                  </a:lnTo>
                  <a:lnTo>
                    <a:pt x="1993328" y="4118284"/>
                  </a:lnTo>
                  <a:close/>
                </a:path>
                <a:path w="2207259" h="4184015">
                  <a:moveTo>
                    <a:pt x="1827707" y="4158311"/>
                  </a:moveTo>
                  <a:lnTo>
                    <a:pt x="1827707" y="4183711"/>
                  </a:lnTo>
                  <a:lnTo>
                    <a:pt x="1831543" y="4183694"/>
                  </a:lnTo>
                  <a:lnTo>
                    <a:pt x="1870011" y="4181688"/>
                  </a:lnTo>
                  <a:lnTo>
                    <a:pt x="1905368" y="4176290"/>
                  </a:lnTo>
                  <a:lnTo>
                    <a:pt x="1902624" y="4158326"/>
                  </a:lnTo>
                  <a:lnTo>
                    <a:pt x="1830273" y="4158326"/>
                  </a:lnTo>
                  <a:lnTo>
                    <a:pt x="1827707" y="4158311"/>
                  </a:lnTo>
                  <a:close/>
                </a:path>
                <a:path w="2207259" h="4184015">
                  <a:moveTo>
                    <a:pt x="1901532" y="4151182"/>
                  </a:moveTo>
                  <a:lnTo>
                    <a:pt x="1866176" y="4156579"/>
                  </a:lnTo>
                  <a:lnTo>
                    <a:pt x="1830273" y="4158326"/>
                  </a:lnTo>
                  <a:lnTo>
                    <a:pt x="1902624" y="4158326"/>
                  </a:lnTo>
                  <a:lnTo>
                    <a:pt x="1901532" y="4151182"/>
                  </a:lnTo>
                  <a:close/>
                </a:path>
                <a:path w="2207259" h="4184015">
                  <a:moveTo>
                    <a:pt x="1802307" y="4158311"/>
                  </a:moveTo>
                  <a:lnTo>
                    <a:pt x="1726107" y="4158311"/>
                  </a:lnTo>
                  <a:lnTo>
                    <a:pt x="1726107" y="4183711"/>
                  </a:lnTo>
                  <a:lnTo>
                    <a:pt x="1802307" y="4183711"/>
                  </a:lnTo>
                  <a:lnTo>
                    <a:pt x="1802307" y="4158311"/>
                  </a:lnTo>
                  <a:close/>
                </a:path>
                <a:path w="2207259" h="4184015">
                  <a:moveTo>
                    <a:pt x="1700707" y="4158311"/>
                  </a:moveTo>
                  <a:lnTo>
                    <a:pt x="1624507" y="4158311"/>
                  </a:lnTo>
                  <a:lnTo>
                    <a:pt x="1624507" y="4183711"/>
                  </a:lnTo>
                  <a:lnTo>
                    <a:pt x="1700707" y="4183711"/>
                  </a:lnTo>
                  <a:lnTo>
                    <a:pt x="1700707" y="4158311"/>
                  </a:lnTo>
                  <a:close/>
                </a:path>
                <a:path w="2207259" h="4184015">
                  <a:moveTo>
                    <a:pt x="1599107" y="4158311"/>
                  </a:moveTo>
                  <a:lnTo>
                    <a:pt x="1522907" y="4158311"/>
                  </a:lnTo>
                  <a:lnTo>
                    <a:pt x="1522907" y="4183711"/>
                  </a:lnTo>
                  <a:lnTo>
                    <a:pt x="1599107" y="4183711"/>
                  </a:lnTo>
                  <a:lnTo>
                    <a:pt x="1599107" y="4158311"/>
                  </a:lnTo>
                  <a:close/>
                </a:path>
                <a:path w="2207259" h="4184015">
                  <a:moveTo>
                    <a:pt x="1497507" y="4158311"/>
                  </a:moveTo>
                  <a:lnTo>
                    <a:pt x="1421307" y="4158311"/>
                  </a:lnTo>
                  <a:lnTo>
                    <a:pt x="1421307" y="4183711"/>
                  </a:lnTo>
                  <a:lnTo>
                    <a:pt x="1497507" y="4183711"/>
                  </a:lnTo>
                  <a:lnTo>
                    <a:pt x="1497507" y="4158311"/>
                  </a:lnTo>
                  <a:close/>
                </a:path>
                <a:path w="2207259" h="4184015">
                  <a:moveTo>
                    <a:pt x="1395907" y="4158311"/>
                  </a:moveTo>
                  <a:lnTo>
                    <a:pt x="1319707" y="4158311"/>
                  </a:lnTo>
                  <a:lnTo>
                    <a:pt x="1319707" y="4183711"/>
                  </a:lnTo>
                  <a:lnTo>
                    <a:pt x="1395907" y="4183711"/>
                  </a:lnTo>
                  <a:lnTo>
                    <a:pt x="1395907" y="4158311"/>
                  </a:lnTo>
                  <a:close/>
                </a:path>
                <a:path w="2207259" h="4184015">
                  <a:moveTo>
                    <a:pt x="1294307" y="4158311"/>
                  </a:moveTo>
                  <a:lnTo>
                    <a:pt x="1218107" y="4158311"/>
                  </a:lnTo>
                  <a:lnTo>
                    <a:pt x="1218107" y="4183711"/>
                  </a:lnTo>
                  <a:lnTo>
                    <a:pt x="1294307" y="4183711"/>
                  </a:lnTo>
                  <a:lnTo>
                    <a:pt x="1294307" y="4158311"/>
                  </a:lnTo>
                  <a:close/>
                </a:path>
                <a:path w="2207259" h="4184015">
                  <a:moveTo>
                    <a:pt x="1192707" y="4158311"/>
                  </a:moveTo>
                  <a:lnTo>
                    <a:pt x="1116507" y="4158311"/>
                  </a:lnTo>
                  <a:lnTo>
                    <a:pt x="1116507" y="4183711"/>
                  </a:lnTo>
                  <a:lnTo>
                    <a:pt x="1192707" y="4183711"/>
                  </a:lnTo>
                  <a:lnTo>
                    <a:pt x="1192707" y="4158311"/>
                  </a:lnTo>
                  <a:close/>
                </a:path>
                <a:path w="2207259" h="4184015">
                  <a:moveTo>
                    <a:pt x="1091107" y="4158311"/>
                  </a:moveTo>
                  <a:lnTo>
                    <a:pt x="1014907" y="4158311"/>
                  </a:lnTo>
                  <a:lnTo>
                    <a:pt x="1014907" y="4183711"/>
                  </a:lnTo>
                  <a:lnTo>
                    <a:pt x="1091107" y="4183711"/>
                  </a:lnTo>
                  <a:lnTo>
                    <a:pt x="1091107" y="4158311"/>
                  </a:lnTo>
                  <a:close/>
                </a:path>
                <a:path w="2207259" h="4184015">
                  <a:moveTo>
                    <a:pt x="989507" y="4158311"/>
                  </a:moveTo>
                  <a:lnTo>
                    <a:pt x="913307" y="4158311"/>
                  </a:lnTo>
                  <a:lnTo>
                    <a:pt x="913307" y="4183711"/>
                  </a:lnTo>
                  <a:lnTo>
                    <a:pt x="989507" y="4183711"/>
                  </a:lnTo>
                  <a:lnTo>
                    <a:pt x="989507" y="4158311"/>
                  </a:lnTo>
                  <a:close/>
                </a:path>
                <a:path w="2207259" h="4184015">
                  <a:moveTo>
                    <a:pt x="887907" y="4158311"/>
                  </a:moveTo>
                  <a:lnTo>
                    <a:pt x="811707" y="4158311"/>
                  </a:lnTo>
                  <a:lnTo>
                    <a:pt x="811707" y="4183711"/>
                  </a:lnTo>
                  <a:lnTo>
                    <a:pt x="887907" y="4183711"/>
                  </a:lnTo>
                  <a:lnTo>
                    <a:pt x="887907" y="4158311"/>
                  </a:lnTo>
                  <a:close/>
                </a:path>
                <a:path w="2207259" h="4184015">
                  <a:moveTo>
                    <a:pt x="786307" y="4158311"/>
                  </a:moveTo>
                  <a:lnTo>
                    <a:pt x="710107" y="4158311"/>
                  </a:lnTo>
                  <a:lnTo>
                    <a:pt x="710107" y="4183711"/>
                  </a:lnTo>
                  <a:lnTo>
                    <a:pt x="786307" y="4183711"/>
                  </a:lnTo>
                  <a:lnTo>
                    <a:pt x="786307" y="4158311"/>
                  </a:lnTo>
                  <a:close/>
                </a:path>
                <a:path w="2207259" h="4184015">
                  <a:moveTo>
                    <a:pt x="684707" y="4158311"/>
                  </a:moveTo>
                  <a:lnTo>
                    <a:pt x="608507" y="4158311"/>
                  </a:lnTo>
                  <a:lnTo>
                    <a:pt x="608507" y="4183711"/>
                  </a:lnTo>
                  <a:lnTo>
                    <a:pt x="684707" y="4183711"/>
                  </a:lnTo>
                  <a:lnTo>
                    <a:pt x="684707" y="4158311"/>
                  </a:lnTo>
                  <a:close/>
                </a:path>
                <a:path w="2207259" h="4184015">
                  <a:moveTo>
                    <a:pt x="583107" y="4158311"/>
                  </a:moveTo>
                  <a:lnTo>
                    <a:pt x="506907" y="4158311"/>
                  </a:lnTo>
                  <a:lnTo>
                    <a:pt x="506907" y="4183711"/>
                  </a:lnTo>
                  <a:lnTo>
                    <a:pt x="583107" y="4183711"/>
                  </a:lnTo>
                  <a:lnTo>
                    <a:pt x="583107" y="4158311"/>
                  </a:lnTo>
                  <a:close/>
                </a:path>
                <a:path w="2207259" h="4184015">
                  <a:moveTo>
                    <a:pt x="481507" y="4158311"/>
                  </a:moveTo>
                  <a:lnTo>
                    <a:pt x="405307" y="4158311"/>
                  </a:lnTo>
                  <a:lnTo>
                    <a:pt x="405307" y="4183711"/>
                  </a:lnTo>
                  <a:lnTo>
                    <a:pt x="481507" y="4183711"/>
                  </a:lnTo>
                  <a:lnTo>
                    <a:pt x="481507" y="4158311"/>
                  </a:lnTo>
                  <a:close/>
                </a:path>
                <a:path w="2207259" h="4184015">
                  <a:moveTo>
                    <a:pt x="306070" y="4151235"/>
                  </a:moveTo>
                  <a:lnTo>
                    <a:pt x="302234" y="4176344"/>
                  </a:lnTo>
                  <a:lnTo>
                    <a:pt x="338531" y="4181816"/>
                  </a:lnTo>
                  <a:lnTo>
                    <a:pt x="376351" y="4183711"/>
                  </a:lnTo>
                  <a:lnTo>
                    <a:pt x="379907" y="4183711"/>
                  </a:lnTo>
                  <a:lnTo>
                    <a:pt x="379907" y="4158311"/>
                  </a:lnTo>
                  <a:lnTo>
                    <a:pt x="376351" y="4158311"/>
                  </a:lnTo>
                  <a:lnTo>
                    <a:pt x="339813" y="4156449"/>
                  </a:lnTo>
                  <a:lnTo>
                    <a:pt x="306070" y="4151235"/>
                  </a:lnTo>
                  <a:close/>
                </a:path>
                <a:path w="2207259" h="4184015">
                  <a:moveTo>
                    <a:pt x="214249" y="4118436"/>
                  </a:moveTo>
                  <a:lnTo>
                    <a:pt x="203225" y="4141318"/>
                  </a:lnTo>
                  <a:lnTo>
                    <a:pt x="230441" y="4154359"/>
                  </a:lnTo>
                  <a:lnTo>
                    <a:pt x="265049" y="4166961"/>
                  </a:lnTo>
                  <a:lnTo>
                    <a:pt x="276377" y="4169872"/>
                  </a:lnTo>
                  <a:lnTo>
                    <a:pt x="282701" y="4145272"/>
                  </a:lnTo>
                  <a:lnTo>
                    <a:pt x="271373" y="4142361"/>
                  </a:lnTo>
                  <a:lnTo>
                    <a:pt x="239166" y="4130507"/>
                  </a:lnTo>
                  <a:lnTo>
                    <a:pt x="214249" y="4118436"/>
                  </a:lnTo>
                  <a:close/>
                </a:path>
                <a:path w="2207259" h="4184015">
                  <a:moveTo>
                    <a:pt x="134924" y="4061617"/>
                  </a:moveTo>
                  <a:lnTo>
                    <a:pt x="117843" y="4080414"/>
                  </a:lnTo>
                  <a:lnTo>
                    <a:pt x="137426" y="4098141"/>
                  </a:lnTo>
                  <a:lnTo>
                    <a:pt x="166433" y="4119758"/>
                  </a:lnTo>
                  <a:lnTo>
                    <a:pt x="180136" y="4128084"/>
                  </a:lnTo>
                  <a:lnTo>
                    <a:pt x="193332" y="4106376"/>
                  </a:lnTo>
                  <a:lnTo>
                    <a:pt x="179628" y="4098051"/>
                  </a:lnTo>
                  <a:lnTo>
                    <a:pt x="152641" y="4077799"/>
                  </a:lnTo>
                  <a:lnTo>
                    <a:pt x="134924" y="4061617"/>
                  </a:lnTo>
                  <a:close/>
                </a:path>
                <a:path w="2207259" h="4184015">
                  <a:moveTo>
                    <a:pt x="74206" y="3985234"/>
                  </a:moveTo>
                  <a:lnTo>
                    <a:pt x="52501" y="3998422"/>
                  </a:lnTo>
                  <a:lnTo>
                    <a:pt x="64630" y="4018285"/>
                  </a:lnTo>
                  <a:lnTo>
                    <a:pt x="86347" y="4047216"/>
                  </a:lnTo>
                  <a:lnTo>
                    <a:pt x="99250" y="4061414"/>
                  </a:lnTo>
                  <a:lnTo>
                    <a:pt x="118046" y="4044331"/>
                  </a:lnTo>
                  <a:lnTo>
                    <a:pt x="105143" y="4030132"/>
                  </a:lnTo>
                  <a:lnTo>
                    <a:pt x="84975" y="4003074"/>
                  </a:lnTo>
                  <a:lnTo>
                    <a:pt x="74206" y="3985234"/>
                  </a:lnTo>
                  <a:close/>
                </a:path>
                <a:path w="2207259" h="4184015">
                  <a:moveTo>
                    <a:pt x="36944" y="3895180"/>
                  </a:moveTo>
                  <a:lnTo>
                    <a:pt x="12344" y="3901506"/>
                  </a:lnTo>
                  <a:lnTo>
                    <a:pt x="17119" y="3919862"/>
                  </a:lnTo>
                  <a:lnTo>
                    <a:pt x="29832" y="3954420"/>
                  </a:lnTo>
                  <a:lnTo>
                    <a:pt x="39776" y="3975059"/>
                  </a:lnTo>
                  <a:lnTo>
                    <a:pt x="62661" y="3964035"/>
                  </a:lnTo>
                  <a:lnTo>
                    <a:pt x="52717" y="3943396"/>
                  </a:lnTo>
                  <a:lnTo>
                    <a:pt x="40970" y="3911132"/>
                  </a:lnTo>
                  <a:lnTo>
                    <a:pt x="36944" y="3895180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49879" y="3328416"/>
              <a:ext cx="1069847" cy="10667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74719" y="3950208"/>
              <a:ext cx="606551" cy="5059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49879" y="4029455"/>
              <a:ext cx="377951" cy="3474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39085" y="4387596"/>
            <a:ext cx="1240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Repository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91678" y="3876065"/>
            <a:ext cx="1252855" cy="2016125"/>
            <a:chOff x="1691678" y="3876065"/>
            <a:chExt cx="1252855" cy="2016125"/>
          </a:xfrm>
        </p:grpSpPr>
        <p:sp>
          <p:nvSpPr>
            <p:cNvPr id="19" name="object 19"/>
            <p:cNvSpPr/>
            <p:nvPr/>
          </p:nvSpPr>
          <p:spPr>
            <a:xfrm>
              <a:off x="1691678" y="3876065"/>
              <a:ext cx="1036319" cy="152400"/>
            </a:xfrm>
            <a:custGeom>
              <a:avLst/>
              <a:gdLst/>
              <a:ahLst/>
              <a:cxnLst/>
              <a:rect l="l" t="t" r="r" b="b"/>
              <a:pathLst>
                <a:path w="1036319" h="152400">
                  <a:moveTo>
                    <a:pt x="883881" y="0"/>
                  </a:moveTo>
                  <a:lnTo>
                    <a:pt x="883881" y="152400"/>
                  </a:lnTo>
                  <a:lnTo>
                    <a:pt x="985481" y="101600"/>
                  </a:lnTo>
                  <a:lnTo>
                    <a:pt x="909281" y="101600"/>
                  </a:lnTo>
                  <a:lnTo>
                    <a:pt x="909281" y="50800"/>
                  </a:lnTo>
                  <a:lnTo>
                    <a:pt x="985481" y="50800"/>
                  </a:lnTo>
                  <a:lnTo>
                    <a:pt x="883881" y="0"/>
                  </a:lnTo>
                  <a:close/>
                </a:path>
                <a:path w="1036319" h="152400">
                  <a:moveTo>
                    <a:pt x="883881" y="50800"/>
                  </a:moveTo>
                  <a:lnTo>
                    <a:pt x="0" y="50800"/>
                  </a:lnTo>
                  <a:lnTo>
                    <a:pt x="0" y="101600"/>
                  </a:lnTo>
                  <a:lnTo>
                    <a:pt x="883881" y="101600"/>
                  </a:lnTo>
                  <a:lnTo>
                    <a:pt x="883881" y="50800"/>
                  </a:lnTo>
                  <a:close/>
                </a:path>
                <a:path w="1036319" h="152400">
                  <a:moveTo>
                    <a:pt x="985481" y="50800"/>
                  </a:moveTo>
                  <a:lnTo>
                    <a:pt x="909281" y="50800"/>
                  </a:lnTo>
                  <a:lnTo>
                    <a:pt x="909281" y="101600"/>
                  </a:lnTo>
                  <a:lnTo>
                    <a:pt x="985481" y="101600"/>
                  </a:lnTo>
                  <a:lnTo>
                    <a:pt x="1036281" y="76200"/>
                  </a:lnTo>
                  <a:lnTo>
                    <a:pt x="985481" y="50800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57272" y="5504688"/>
              <a:ext cx="387095" cy="3870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56242" y="5530596"/>
            <a:ext cx="136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Peer</a:t>
            </a:r>
            <a:r>
              <a:rPr sz="2000" spc="-9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review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17064" y="2225039"/>
            <a:ext cx="606551" cy="3992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984601" y="2303779"/>
            <a:ext cx="1414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Automated test</a:t>
            </a:r>
            <a:r>
              <a:rPr sz="1200" spc="-4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suite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32832" y="3672840"/>
            <a:ext cx="487679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325643" y="3690620"/>
            <a:ext cx="11817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715" indent="32385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Build  Auto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at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01920" y="1206499"/>
            <a:ext cx="1245235" cy="708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0">
              <a:lnSpc>
                <a:spcPct val="1244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Continuous 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ep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l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ym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en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49456" y="2410459"/>
            <a:ext cx="16998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Infrastructure </a:t>
            </a:r>
            <a:r>
              <a:rPr sz="1200" dirty="0">
                <a:solidFill>
                  <a:srgbClr val="7A6C62"/>
                </a:solidFill>
                <a:latin typeface="Arial"/>
                <a:cs typeface="Arial"/>
              </a:rPr>
              <a:t>QA</a:t>
            </a:r>
            <a:r>
              <a:rPr sz="1200" spc="-10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7A6C62"/>
                </a:solidFill>
                <a:latin typeface="Arial"/>
                <a:cs typeface="Arial"/>
              </a:rPr>
              <a:t>Testing 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(performance, load,</a:t>
            </a:r>
            <a:r>
              <a:rPr sz="1200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etc.)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45075" y="5312155"/>
            <a:ext cx="1898014" cy="56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7500"/>
              </a:lnSpc>
              <a:spcBef>
                <a:spcPts val="135"/>
              </a:spcBef>
            </a:pPr>
            <a:r>
              <a:rPr sz="1200" spc="-10" dirty="0">
                <a:solidFill>
                  <a:srgbClr val="7A6C62"/>
                </a:solidFill>
                <a:latin typeface="Arial"/>
                <a:cs typeface="Arial"/>
              </a:rPr>
              <a:t>Configuration management, 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artifact creation, db  migrations,</a:t>
            </a:r>
            <a:r>
              <a:rPr sz="120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053865" y="1883244"/>
            <a:ext cx="4963795" cy="4184015"/>
            <a:chOff x="4053865" y="1883244"/>
            <a:chExt cx="4963795" cy="4184015"/>
          </a:xfrm>
        </p:grpSpPr>
        <p:sp>
          <p:nvSpPr>
            <p:cNvPr id="30" name="object 30"/>
            <p:cNvSpPr/>
            <p:nvPr/>
          </p:nvSpPr>
          <p:spPr>
            <a:xfrm>
              <a:off x="4053865" y="1883244"/>
              <a:ext cx="4963795" cy="4184015"/>
            </a:xfrm>
            <a:custGeom>
              <a:avLst/>
              <a:gdLst/>
              <a:ahLst/>
              <a:cxnLst/>
              <a:rect l="l" t="t" r="r" b="b"/>
              <a:pathLst>
                <a:path w="4963795" h="4184015">
                  <a:moveTo>
                    <a:pt x="1036269" y="2038197"/>
                  </a:moveTo>
                  <a:lnTo>
                    <a:pt x="985469" y="2012797"/>
                  </a:lnTo>
                  <a:lnTo>
                    <a:pt x="883869" y="1961997"/>
                  </a:lnTo>
                  <a:lnTo>
                    <a:pt x="883869" y="2012797"/>
                  </a:lnTo>
                  <a:lnTo>
                    <a:pt x="0" y="2012797"/>
                  </a:lnTo>
                  <a:lnTo>
                    <a:pt x="0" y="2063597"/>
                  </a:lnTo>
                  <a:lnTo>
                    <a:pt x="883869" y="2063597"/>
                  </a:lnTo>
                  <a:lnTo>
                    <a:pt x="883869" y="2114397"/>
                  </a:lnTo>
                  <a:lnTo>
                    <a:pt x="985469" y="2063597"/>
                  </a:lnTo>
                  <a:lnTo>
                    <a:pt x="1036269" y="2038197"/>
                  </a:lnTo>
                  <a:close/>
                </a:path>
                <a:path w="4963795" h="4184015">
                  <a:moveTo>
                    <a:pt x="3286658" y="3713772"/>
                  </a:moveTo>
                  <a:lnTo>
                    <a:pt x="3261258" y="3713772"/>
                  </a:lnTo>
                  <a:lnTo>
                    <a:pt x="3261258" y="3789972"/>
                  </a:lnTo>
                  <a:lnTo>
                    <a:pt x="3286658" y="3789972"/>
                  </a:lnTo>
                  <a:lnTo>
                    <a:pt x="3286658" y="3713772"/>
                  </a:lnTo>
                  <a:close/>
                </a:path>
                <a:path w="4963795" h="4184015">
                  <a:moveTo>
                    <a:pt x="3286658" y="3612159"/>
                  </a:moveTo>
                  <a:lnTo>
                    <a:pt x="3261258" y="3612159"/>
                  </a:lnTo>
                  <a:lnTo>
                    <a:pt x="3261258" y="3688359"/>
                  </a:lnTo>
                  <a:lnTo>
                    <a:pt x="3286658" y="3688359"/>
                  </a:lnTo>
                  <a:lnTo>
                    <a:pt x="3286658" y="3612159"/>
                  </a:lnTo>
                  <a:close/>
                </a:path>
                <a:path w="4963795" h="4184015">
                  <a:moveTo>
                    <a:pt x="3286658" y="3510559"/>
                  </a:moveTo>
                  <a:lnTo>
                    <a:pt x="3261258" y="3510559"/>
                  </a:lnTo>
                  <a:lnTo>
                    <a:pt x="3261258" y="3586759"/>
                  </a:lnTo>
                  <a:lnTo>
                    <a:pt x="3286658" y="3586759"/>
                  </a:lnTo>
                  <a:lnTo>
                    <a:pt x="3286658" y="3510559"/>
                  </a:lnTo>
                  <a:close/>
                </a:path>
                <a:path w="4963795" h="4184015">
                  <a:moveTo>
                    <a:pt x="3286658" y="3408959"/>
                  </a:moveTo>
                  <a:lnTo>
                    <a:pt x="3261258" y="3408959"/>
                  </a:lnTo>
                  <a:lnTo>
                    <a:pt x="3261258" y="3485159"/>
                  </a:lnTo>
                  <a:lnTo>
                    <a:pt x="3286658" y="3485159"/>
                  </a:lnTo>
                  <a:lnTo>
                    <a:pt x="3286658" y="3408959"/>
                  </a:lnTo>
                  <a:close/>
                </a:path>
                <a:path w="4963795" h="4184015">
                  <a:moveTo>
                    <a:pt x="3286658" y="3307359"/>
                  </a:moveTo>
                  <a:lnTo>
                    <a:pt x="3261258" y="3307359"/>
                  </a:lnTo>
                  <a:lnTo>
                    <a:pt x="3261258" y="3383559"/>
                  </a:lnTo>
                  <a:lnTo>
                    <a:pt x="3286658" y="3383559"/>
                  </a:lnTo>
                  <a:lnTo>
                    <a:pt x="3286658" y="3307359"/>
                  </a:lnTo>
                  <a:close/>
                </a:path>
                <a:path w="4963795" h="4184015">
                  <a:moveTo>
                    <a:pt x="3286658" y="3205759"/>
                  </a:moveTo>
                  <a:lnTo>
                    <a:pt x="3261258" y="3205759"/>
                  </a:lnTo>
                  <a:lnTo>
                    <a:pt x="3261258" y="3281959"/>
                  </a:lnTo>
                  <a:lnTo>
                    <a:pt x="3286658" y="3281959"/>
                  </a:lnTo>
                  <a:lnTo>
                    <a:pt x="3286658" y="3205759"/>
                  </a:lnTo>
                  <a:close/>
                </a:path>
                <a:path w="4963795" h="4184015">
                  <a:moveTo>
                    <a:pt x="3286658" y="3104159"/>
                  </a:moveTo>
                  <a:lnTo>
                    <a:pt x="3261258" y="3104159"/>
                  </a:lnTo>
                  <a:lnTo>
                    <a:pt x="3261258" y="3180359"/>
                  </a:lnTo>
                  <a:lnTo>
                    <a:pt x="3286658" y="3180359"/>
                  </a:lnTo>
                  <a:lnTo>
                    <a:pt x="3286658" y="3104159"/>
                  </a:lnTo>
                  <a:close/>
                </a:path>
                <a:path w="4963795" h="4184015">
                  <a:moveTo>
                    <a:pt x="3286658" y="3002559"/>
                  </a:moveTo>
                  <a:lnTo>
                    <a:pt x="3261258" y="3002559"/>
                  </a:lnTo>
                  <a:lnTo>
                    <a:pt x="3261258" y="3078759"/>
                  </a:lnTo>
                  <a:lnTo>
                    <a:pt x="3286658" y="3078759"/>
                  </a:lnTo>
                  <a:lnTo>
                    <a:pt x="3286658" y="3002559"/>
                  </a:lnTo>
                  <a:close/>
                </a:path>
                <a:path w="4963795" h="4184015">
                  <a:moveTo>
                    <a:pt x="3286658" y="2900959"/>
                  </a:moveTo>
                  <a:lnTo>
                    <a:pt x="3261258" y="2900959"/>
                  </a:lnTo>
                  <a:lnTo>
                    <a:pt x="3261258" y="2977159"/>
                  </a:lnTo>
                  <a:lnTo>
                    <a:pt x="3286658" y="2977159"/>
                  </a:lnTo>
                  <a:lnTo>
                    <a:pt x="3286658" y="2900959"/>
                  </a:lnTo>
                  <a:close/>
                </a:path>
                <a:path w="4963795" h="4184015">
                  <a:moveTo>
                    <a:pt x="3286658" y="2799359"/>
                  </a:moveTo>
                  <a:lnTo>
                    <a:pt x="3261258" y="2799359"/>
                  </a:lnTo>
                  <a:lnTo>
                    <a:pt x="3261258" y="2875559"/>
                  </a:lnTo>
                  <a:lnTo>
                    <a:pt x="3286658" y="2875559"/>
                  </a:lnTo>
                  <a:lnTo>
                    <a:pt x="3286658" y="2799359"/>
                  </a:lnTo>
                  <a:close/>
                </a:path>
                <a:path w="4963795" h="4184015">
                  <a:moveTo>
                    <a:pt x="3286658" y="2697759"/>
                  </a:moveTo>
                  <a:lnTo>
                    <a:pt x="3261258" y="2697759"/>
                  </a:lnTo>
                  <a:lnTo>
                    <a:pt x="3261258" y="2773959"/>
                  </a:lnTo>
                  <a:lnTo>
                    <a:pt x="3286658" y="2773959"/>
                  </a:lnTo>
                  <a:lnTo>
                    <a:pt x="3286658" y="2697759"/>
                  </a:lnTo>
                  <a:close/>
                </a:path>
                <a:path w="4963795" h="4184015">
                  <a:moveTo>
                    <a:pt x="3286658" y="2596159"/>
                  </a:moveTo>
                  <a:lnTo>
                    <a:pt x="3261258" y="2596159"/>
                  </a:lnTo>
                  <a:lnTo>
                    <a:pt x="3261258" y="2672359"/>
                  </a:lnTo>
                  <a:lnTo>
                    <a:pt x="3286658" y="2672359"/>
                  </a:lnTo>
                  <a:lnTo>
                    <a:pt x="3286658" y="2596159"/>
                  </a:lnTo>
                  <a:close/>
                </a:path>
                <a:path w="4963795" h="4184015">
                  <a:moveTo>
                    <a:pt x="3286658" y="2494559"/>
                  </a:moveTo>
                  <a:lnTo>
                    <a:pt x="3261258" y="2494559"/>
                  </a:lnTo>
                  <a:lnTo>
                    <a:pt x="3261258" y="2570759"/>
                  </a:lnTo>
                  <a:lnTo>
                    <a:pt x="3286658" y="2570759"/>
                  </a:lnTo>
                  <a:lnTo>
                    <a:pt x="3286658" y="2494559"/>
                  </a:lnTo>
                  <a:close/>
                </a:path>
                <a:path w="4963795" h="4184015">
                  <a:moveTo>
                    <a:pt x="3286658" y="2392959"/>
                  </a:moveTo>
                  <a:lnTo>
                    <a:pt x="3261258" y="2392959"/>
                  </a:lnTo>
                  <a:lnTo>
                    <a:pt x="3261258" y="2469159"/>
                  </a:lnTo>
                  <a:lnTo>
                    <a:pt x="3286658" y="2469159"/>
                  </a:lnTo>
                  <a:lnTo>
                    <a:pt x="3286658" y="2392959"/>
                  </a:lnTo>
                  <a:close/>
                </a:path>
                <a:path w="4963795" h="4184015">
                  <a:moveTo>
                    <a:pt x="3286658" y="2291359"/>
                  </a:moveTo>
                  <a:lnTo>
                    <a:pt x="3261258" y="2291359"/>
                  </a:lnTo>
                  <a:lnTo>
                    <a:pt x="3261258" y="2367559"/>
                  </a:lnTo>
                  <a:lnTo>
                    <a:pt x="3286658" y="2367559"/>
                  </a:lnTo>
                  <a:lnTo>
                    <a:pt x="3286658" y="2291359"/>
                  </a:lnTo>
                  <a:close/>
                </a:path>
                <a:path w="4963795" h="4184015">
                  <a:moveTo>
                    <a:pt x="3286658" y="2189759"/>
                  </a:moveTo>
                  <a:lnTo>
                    <a:pt x="3261258" y="2189759"/>
                  </a:lnTo>
                  <a:lnTo>
                    <a:pt x="3261258" y="2265959"/>
                  </a:lnTo>
                  <a:lnTo>
                    <a:pt x="3286658" y="2265959"/>
                  </a:lnTo>
                  <a:lnTo>
                    <a:pt x="3286658" y="2189759"/>
                  </a:lnTo>
                  <a:close/>
                </a:path>
                <a:path w="4963795" h="4184015">
                  <a:moveTo>
                    <a:pt x="3286658" y="2088159"/>
                  </a:moveTo>
                  <a:lnTo>
                    <a:pt x="3261258" y="2088159"/>
                  </a:lnTo>
                  <a:lnTo>
                    <a:pt x="3261258" y="2164359"/>
                  </a:lnTo>
                  <a:lnTo>
                    <a:pt x="3286658" y="2164359"/>
                  </a:lnTo>
                  <a:lnTo>
                    <a:pt x="3286658" y="2088159"/>
                  </a:lnTo>
                  <a:close/>
                </a:path>
                <a:path w="4963795" h="4184015">
                  <a:moveTo>
                    <a:pt x="3286658" y="1884959"/>
                  </a:moveTo>
                  <a:lnTo>
                    <a:pt x="3261258" y="1884959"/>
                  </a:lnTo>
                  <a:lnTo>
                    <a:pt x="3261258" y="1961159"/>
                  </a:lnTo>
                  <a:lnTo>
                    <a:pt x="3286658" y="1961159"/>
                  </a:lnTo>
                  <a:lnTo>
                    <a:pt x="3286658" y="1884959"/>
                  </a:lnTo>
                  <a:close/>
                </a:path>
                <a:path w="4963795" h="4184015">
                  <a:moveTo>
                    <a:pt x="3286658" y="1783359"/>
                  </a:moveTo>
                  <a:lnTo>
                    <a:pt x="3261258" y="1783359"/>
                  </a:lnTo>
                  <a:lnTo>
                    <a:pt x="3261258" y="1859559"/>
                  </a:lnTo>
                  <a:lnTo>
                    <a:pt x="3286658" y="1859559"/>
                  </a:lnTo>
                  <a:lnTo>
                    <a:pt x="3286658" y="1783359"/>
                  </a:lnTo>
                  <a:close/>
                </a:path>
                <a:path w="4963795" h="4184015">
                  <a:moveTo>
                    <a:pt x="3286658" y="1681759"/>
                  </a:moveTo>
                  <a:lnTo>
                    <a:pt x="3261258" y="1681759"/>
                  </a:lnTo>
                  <a:lnTo>
                    <a:pt x="3261258" y="1757959"/>
                  </a:lnTo>
                  <a:lnTo>
                    <a:pt x="3286658" y="1757959"/>
                  </a:lnTo>
                  <a:lnTo>
                    <a:pt x="3286658" y="1681759"/>
                  </a:lnTo>
                  <a:close/>
                </a:path>
                <a:path w="4963795" h="4184015">
                  <a:moveTo>
                    <a:pt x="3286658" y="1580159"/>
                  </a:moveTo>
                  <a:lnTo>
                    <a:pt x="3261258" y="1580159"/>
                  </a:lnTo>
                  <a:lnTo>
                    <a:pt x="3261258" y="1656359"/>
                  </a:lnTo>
                  <a:lnTo>
                    <a:pt x="3286658" y="1656359"/>
                  </a:lnTo>
                  <a:lnTo>
                    <a:pt x="3286658" y="1580159"/>
                  </a:lnTo>
                  <a:close/>
                </a:path>
                <a:path w="4963795" h="4184015">
                  <a:moveTo>
                    <a:pt x="3286658" y="1478559"/>
                  </a:moveTo>
                  <a:lnTo>
                    <a:pt x="3261258" y="1478559"/>
                  </a:lnTo>
                  <a:lnTo>
                    <a:pt x="3261258" y="1554759"/>
                  </a:lnTo>
                  <a:lnTo>
                    <a:pt x="3286658" y="1554759"/>
                  </a:lnTo>
                  <a:lnTo>
                    <a:pt x="3286658" y="1478559"/>
                  </a:lnTo>
                  <a:close/>
                </a:path>
                <a:path w="4963795" h="4184015">
                  <a:moveTo>
                    <a:pt x="3286658" y="1376959"/>
                  </a:moveTo>
                  <a:lnTo>
                    <a:pt x="3261258" y="1376959"/>
                  </a:lnTo>
                  <a:lnTo>
                    <a:pt x="3261258" y="1453159"/>
                  </a:lnTo>
                  <a:lnTo>
                    <a:pt x="3286658" y="1453159"/>
                  </a:lnTo>
                  <a:lnTo>
                    <a:pt x="3286658" y="1376959"/>
                  </a:lnTo>
                  <a:close/>
                </a:path>
                <a:path w="4963795" h="4184015">
                  <a:moveTo>
                    <a:pt x="3286658" y="1275359"/>
                  </a:moveTo>
                  <a:lnTo>
                    <a:pt x="3261258" y="1275359"/>
                  </a:lnTo>
                  <a:lnTo>
                    <a:pt x="3261258" y="1351559"/>
                  </a:lnTo>
                  <a:lnTo>
                    <a:pt x="3286658" y="1351559"/>
                  </a:lnTo>
                  <a:lnTo>
                    <a:pt x="3286658" y="1275359"/>
                  </a:lnTo>
                  <a:close/>
                </a:path>
                <a:path w="4963795" h="4184015">
                  <a:moveTo>
                    <a:pt x="3286658" y="1173759"/>
                  </a:moveTo>
                  <a:lnTo>
                    <a:pt x="3261258" y="1173759"/>
                  </a:lnTo>
                  <a:lnTo>
                    <a:pt x="3261258" y="1249959"/>
                  </a:lnTo>
                  <a:lnTo>
                    <a:pt x="3286658" y="1249959"/>
                  </a:lnTo>
                  <a:lnTo>
                    <a:pt x="3286658" y="1173759"/>
                  </a:lnTo>
                  <a:close/>
                </a:path>
                <a:path w="4963795" h="4184015">
                  <a:moveTo>
                    <a:pt x="3286658" y="1072159"/>
                  </a:moveTo>
                  <a:lnTo>
                    <a:pt x="3261258" y="1072159"/>
                  </a:lnTo>
                  <a:lnTo>
                    <a:pt x="3261258" y="1148359"/>
                  </a:lnTo>
                  <a:lnTo>
                    <a:pt x="3286658" y="1148359"/>
                  </a:lnTo>
                  <a:lnTo>
                    <a:pt x="3286658" y="1072159"/>
                  </a:lnTo>
                  <a:close/>
                </a:path>
                <a:path w="4963795" h="4184015">
                  <a:moveTo>
                    <a:pt x="3286658" y="970559"/>
                  </a:moveTo>
                  <a:lnTo>
                    <a:pt x="3261258" y="970559"/>
                  </a:lnTo>
                  <a:lnTo>
                    <a:pt x="3261258" y="1046759"/>
                  </a:lnTo>
                  <a:lnTo>
                    <a:pt x="3286658" y="1046759"/>
                  </a:lnTo>
                  <a:lnTo>
                    <a:pt x="3286658" y="970559"/>
                  </a:lnTo>
                  <a:close/>
                </a:path>
                <a:path w="4963795" h="4184015">
                  <a:moveTo>
                    <a:pt x="3286658" y="868959"/>
                  </a:moveTo>
                  <a:lnTo>
                    <a:pt x="3261258" y="868959"/>
                  </a:lnTo>
                  <a:lnTo>
                    <a:pt x="3261258" y="945159"/>
                  </a:lnTo>
                  <a:lnTo>
                    <a:pt x="3286658" y="945159"/>
                  </a:lnTo>
                  <a:lnTo>
                    <a:pt x="3286658" y="868959"/>
                  </a:lnTo>
                  <a:close/>
                </a:path>
                <a:path w="4963795" h="4184015">
                  <a:moveTo>
                    <a:pt x="3286658" y="767359"/>
                  </a:moveTo>
                  <a:lnTo>
                    <a:pt x="3261258" y="767359"/>
                  </a:lnTo>
                  <a:lnTo>
                    <a:pt x="3261258" y="843559"/>
                  </a:lnTo>
                  <a:lnTo>
                    <a:pt x="3286658" y="843559"/>
                  </a:lnTo>
                  <a:lnTo>
                    <a:pt x="3286658" y="767359"/>
                  </a:lnTo>
                  <a:close/>
                </a:path>
                <a:path w="4963795" h="4184015">
                  <a:moveTo>
                    <a:pt x="3286658" y="665759"/>
                  </a:moveTo>
                  <a:lnTo>
                    <a:pt x="3261258" y="665759"/>
                  </a:lnTo>
                  <a:lnTo>
                    <a:pt x="3261258" y="741959"/>
                  </a:lnTo>
                  <a:lnTo>
                    <a:pt x="3286658" y="741959"/>
                  </a:lnTo>
                  <a:lnTo>
                    <a:pt x="3286658" y="665759"/>
                  </a:lnTo>
                  <a:close/>
                </a:path>
                <a:path w="4963795" h="4184015">
                  <a:moveTo>
                    <a:pt x="3286658" y="564159"/>
                  </a:moveTo>
                  <a:lnTo>
                    <a:pt x="3261258" y="564159"/>
                  </a:lnTo>
                  <a:lnTo>
                    <a:pt x="3261258" y="640359"/>
                  </a:lnTo>
                  <a:lnTo>
                    <a:pt x="3286658" y="640359"/>
                  </a:lnTo>
                  <a:lnTo>
                    <a:pt x="3286658" y="564159"/>
                  </a:lnTo>
                  <a:close/>
                </a:path>
                <a:path w="4963795" h="4184015">
                  <a:moveTo>
                    <a:pt x="3286658" y="462559"/>
                  </a:moveTo>
                  <a:lnTo>
                    <a:pt x="3261258" y="462559"/>
                  </a:lnTo>
                  <a:lnTo>
                    <a:pt x="3261258" y="538759"/>
                  </a:lnTo>
                  <a:lnTo>
                    <a:pt x="3286658" y="538759"/>
                  </a:lnTo>
                  <a:lnTo>
                    <a:pt x="3286658" y="462559"/>
                  </a:lnTo>
                  <a:close/>
                </a:path>
                <a:path w="4963795" h="4184015">
                  <a:moveTo>
                    <a:pt x="3286658" y="360959"/>
                  </a:moveTo>
                  <a:lnTo>
                    <a:pt x="3261258" y="360959"/>
                  </a:lnTo>
                  <a:lnTo>
                    <a:pt x="3261258" y="437159"/>
                  </a:lnTo>
                  <a:lnTo>
                    <a:pt x="3286658" y="437159"/>
                  </a:lnTo>
                  <a:lnTo>
                    <a:pt x="3286658" y="360959"/>
                  </a:lnTo>
                  <a:close/>
                </a:path>
                <a:path w="4963795" h="4184015">
                  <a:moveTo>
                    <a:pt x="3287331" y="3904627"/>
                  </a:moveTo>
                  <a:lnTo>
                    <a:pt x="3286633" y="3890937"/>
                  </a:lnTo>
                  <a:lnTo>
                    <a:pt x="3286658" y="3891432"/>
                  </a:lnTo>
                  <a:lnTo>
                    <a:pt x="3286658" y="3890937"/>
                  </a:lnTo>
                  <a:lnTo>
                    <a:pt x="3286658" y="3815372"/>
                  </a:lnTo>
                  <a:lnTo>
                    <a:pt x="3261258" y="3815372"/>
                  </a:lnTo>
                  <a:lnTo>
                    <a:pt x="3261258" y="3891572"/>
                  </a:lnTo>
                  <a:lnTo>
                    <a:pt x="3273945" y="3891572"/>
                  </a:lnTo>
                  <a:lnTo>
                    <a:pt x="3261271" y="3892207"/>
                  </a:lnTo>
                  <a:lnTo>
                    <a:pt x="3261957" y="3905910"/>
                  </a:lnTo>
                  <a:lnTo>
                    <a:pt x="3287331" y="3904627"/>
                  </a:lnTo>
                  <a:close/>
                </a:path>
                <a:path w="4963795" h="4184015">
                  <a:moveTo>
                    <a:pt x="3288576" y="261366"/>
                  </a:moveTo>
                  <a:lnTo>
                    <a:pt x="3263468" y="257530"/>
                  </a:lnTo>
                  <a:lnTo>
                    <a:pt x="3262719" y="262928"/>
                  </a:lnTo>
                  <a:lnTo>
                    <a:pt x="3261258" y="292138"/>
                  </a:lnTo>
                  <a:lnTo>
                    <a:pt x="3261258" y="335559"/>
                  </a:lnTo>
                  <a:lnTo>
                    <a:pt x="3286658" y="335559"/>
                  </a:lnTo>
                  <a:lnTo>
                    <a:pt x="3286658" y="292138"/>
                  </a:lnTo>
                  <a:lnTo>
                    <a:pt x="3288080" y="264210"/>
                  </a:lnTo>
                  <a:lnTo>
                    <a:pt x="3288576" y="261366"/>
                  </a:lnTo>
                  <a:close/>
                </a:path>
                <a:path w="4963795" h="4184015">
                  <a:moveTo>
                    <a:pt x="3308934" y="3998112"/>
                  </a:moveTo>
                  <a:lnTo>
                    <a:pt x="3307359" y="3994835"/>
                  </a:lnTo>
                  <a:lnTo>
                    <a:pt x="3298444" y="3970299"/>
                  </a:lnTo>
                  <a:lnTo>
                    <a:pt x="3291929" y="3944721"/>
                  </a:lnTo>
                  <a:lnTo>
                    <a:pt x="3289541" y="3928605"/>
                  </a:lnTo>
                  <a:lnTo>
                    <a:pt x="3264433" y="3932440"/>
                  </a:lnTo>
                  <a:lnTo>
                    <a:pt x="3267329" y="3951059"/>
                  </a:lnTo>
                  <a:lnTo>
                    <a:pt x="3274593" y="3979037"/>
                  </a:lnTo>
                  <a:lnTo>
                    <a:pt x="3284474" y="4005859"/>
                  </a:lnTo>
                  <a:lnTo>
                    <a:pt x="3286048" y="4009136"/>
                  </a:lnTo>
                  <a:lnTo>
                    <a:pt x="3308934" y="3998112"/>
                  </a:lnTo>
                  <a:close/>
                </a:path>
                <a:path w="4963795" h="4184015">
                  <a:moveTo>
                    <a:pt x="3317214" y="168427"/>
                  </a:moveTo>
                  <a:lnTo>
                    <a:pt x="3294329" y="157403"/>
                  </a:lnTo>
                  <a:lnTo>
                    <a:pt x="3283991" y="179006"/>
                  </a:lnTo>
                  <a:lnTo>
                    <a:pt x="3274212" y="205879"/>
                  </a:lnTo>
                  <a:lnTo>
                    <a:pt x="3267710" y="231203"/>
                  </a:lnTo>
                  <a:lnTo>
                    <a:pt x="3292310" y="237528"/>
                  </a:lnTo>
                  <a:lnTo>
                    <a:pt x="3298812" y="212204"/>
                  </a:lnTo>
                  <a:lnTo>
                    <a:pt x="3307842" y="187731"/>
                  </a:lnTo>
                  <a:lnTo>
                    <a:pt x="3317214" y="168427"/>
                  </a:lnTo>
                  <a:close/>
                </a:path>
                <a:path w="4963795" h="4184015">
                  <a:moveTo>
                    <a:pt x="3363518" y="4078770"/>
                  </a:moveTo>
                  <a:lnTo>
                    <a:pt x="3347161" y="4060787"/>
                  </a:lnTo>
                  <a:lnTo>
                    <a:pt x="3331845" y="4040213"/>
                  </a:lnTo>
                  <a:lnTo>
                    <a:pt x="3319538" y="4019829"/>
                  </a:lnTo>
                  <a:lnTo>
                    <a:pt x="3297834" y="4033012"/>
                  </a:lnTo>
                  <a:lnTo>
                    <a:pt x="3311512" y="4055414"/>
                  </a:lnTo>
                  <a:lnTo>
                    <a:pt x="3328365" y="4077868"/>
                  </a:lnTo>
                  <a:lnTo>
                    <a:pt x="3344722" y="4095851"/>
                  </a:lnTo>
                  <a:lnTo>
                    <a:pt x="3363518" y="4078770"/>
                  </a:lnTo>
                  <a:close/>
                </a:path>
                <a:path w="4963795" h="4184015">
                  <a:moveTo>
                    <a:pt x="3376599" y="92811"/>
                  </a:moveTo>
                  <a:lnTo>
                    <a:pt x="3359518" y="74015"/>
                  </a:lnTo>
                  <a:lnTo>
                    <a:pt x="3346399" y="86004"/>
                  </a:lnTo>
                  <a:lnTo>
                    <a:pt x="3327590" y="106781"/>
                  </a:lnTo>
                  <a:lnTo>
                    <a:pt x="3310826" y="129311"/>
                  </a:lnTo>
                  <a:lnTo>
                    <a:pt x="3307727" y="134404"/>
                  </a:lnTo>
                  <a:lnTo>
                    <a:pt x="3329432" y="147586"/>
                  </a:lnTo>
                  <a:lnTo>
                    <a:pt x="3332530" y="142494"/>
                  </a:lnTo>
                  <a:lnTo>
                    <a:pt x="3347936" y="121996"/>
                  </a:lnTo>
                  <a:lnTo>
                    <a:pt x="3365195" y="103085"/>
                  </a:lnTo>
                  <a:lnTo>
                    <a:pt x="3376599" y="92811"/>
                  </a:lnTo>
                  <a:close/>
                </a:path>
                <a:path w="4963795" h="4184015">
                  <a:moveTo>
                    <a:pt x="3442335" y="4133862"/>
                  </a:moveTo>
                  <a:lnTo>
                    <a:pt x="3425710" y="4125849"/>
                  </a:lnTo>
                  <a:lnTo>
                    <a:pt x="3403752" y="4112437"/>
                  </a:lnTo>
                  <a:lnTo>
                    <a:pt x="3383254" y="4097032"/>
                  </a:lnTo>
                  <a:lnTo>
                    <a:pt x="3381286" y="4095165"/>
                  </a:lnTo>
                  <a:lnTo>
                    <a:pt x="3364204" y="4113961"/>
                  </a:lnTo>
                  <a:lnTo>
                    <a:pt x="3368040" y="4117378"/>
                  </a:lnTo>
                  <a:lnTo>
                    <a:pt x="3390569" y="4134142"/>
                  </a:lnTo>
                  <a:lnTo>
                    <a:pt x="3414687" y="4148734"/>
                  </a:lnTo>
                  <a:lnTo>
                    <a:pt x="3431311" y="4156735"/>
                  </a:lnTo>
                  <a:lnTo>
                    <a:pt x="3442335" y="4133862"/>
                  </a:lnTo>
                  <a:close/>
                </a:path>
                <a:path w="4963795" h="4184015">
                  <a:moveTo>
                    <a:pt x="3458768" y="43002"/>
                  </a:moveTo>
                  <a:lnTo>
                    <a:pt x="3450031" y="19151"/>
                  </a:lnTo>
                  <a:lnTo>
                    <a:pt x="3439122" y="23215"/>
                  </a:lnTo>
                  <a:lnTo>
                    <a:pt x="3413607" y="35572"/>
                  </a:lnTo>
                  <a:lnTo>
                    <a:pt x="3389553" y="50253"/>
                  </a:lnTo>
                  <a:lnTo>
                    <a:pt x="3380168" y="57264"/>
                  </a:lnTo>
                  <a:lnTo>
                    <a:pt x="3395383" y="77609"/>
                  </a:lnTo>
                  <a:lnTo>
                    <a:pt x="3404768" y="70586"/>
                  </a:lnTo>
                  <a:lnTo>
                    <a:pt x="3426815" y="57264"/>
                  </a:lnTo>
                  <a:lnTo>
                    <a:pt x="3450145" y="46101"/>
                  </a:lnTo>
                  <a:lnTo>
                    <a:pt x="3458768" y="43002"/>
                  </a:lnTo>
                  <a:close/>
                </a:path>
                <a:path w="4963795" h="4184015">
                  <a:moveTo>
                    <a:pt x="3504971" y="2058492"/>
                  </a:moveTo>
                  <a:lnTo>
                    <a:pt x="3454171" y="2033092"/>
                  </a:lnTo>
                  <a:lnTo>
                    <a:pt x="3352571" y="1982292"/>
                  </a:lnTo>
                  <a:lnTo>
                    <a:pt x="3352571" y="2033092"/>
                  </a:lnTo>
                  <a:lnTo>
                    <a:pt x="3286658" y="2033092"/>
                  </a:lnTo>
                  <a:lnTo>
                    <a:pt x="3286658" y="1986559"/>
                  </a:lnTo>
                  <a:lnTo>
                    <a:pt x="3261258" y="1986559"/>
                  </a:lnTo>
                  <a:lnTo>
                    <a:pt x="3261258" y="2033092"/>
                  </a:lnTo>
                  <a:lnTo>
                    <a:pt x="2296134" y="2033092"/>
                  </a:lnTo>
                  <a:lnTo>
                    <a:pt x="2296134" y="2083892"/>
                  </a:lnTo>
                  <a:lnTo>
                    <a:pt x="3352571" y="2083892"/>
                  </a:lnTo>
                  <a:lnTo>
                    <a:pt x="3352571" y="2134692"/>
                  </a:lnTo>
                  <a:lnTo>
                    <a:pt x="3454171" y="2083892"/>
                  </a:lnTo>
                  <a:lnTo>
                    <a:pt x="3504971" y="2058492"/>
                  </a:lnTo>
                  <a:close/>
                </a:path>
                <a:path w="4963795" h="4184015">
                  <a:moveTo>
                    <a:pt x="3535337" y="4157383"/>
                  </a:moveTo>
                  <a:lnTo>
                    <a:pt x="3525469" y="4156887"/>
                  </a:lnTo>
                  <a:lnTo>
                    <a:pt x="3499002" y="4152785"/>
                  </a:lnTo>
                  <a:lnTo>
                    <a:pt x="3473462" y="4146156"/>
                  </a:lnTo>
                  <a:lnTo>
                    <a:pt x="3464712" y="4142879"/>
                  </a:lnTo>
                  <a:lnTo>
                    <a:pt x="3455987" y="4166743"/>
                  </a:lnTo>
                  <a:lnTo>
                    <a:pt x="3467138" y="4170756"/>
                  </a:lnTo>
                  <a:lnTo>
                    <a:pt x="3495167" y="4177893"/>
                  </a:lnTo>
                  <a:lnTo>
                    <a:pt x="3524186" y="4182262"/>
                  </a:lnTo>
                  <a:lnTo>
                    <a:pt x="3534054" y="4182757"/>
                  </a:lnTo>
                  <a:lnTo>
                    <a:pt x="3535337" y="4157383"/>
                  </a:lnTo>
                  <a:close/>
                </a:path>
                <a:path w="4963795" h="4184015">
                  <a:moveTo>
                    <a:pt x="3554044" y="25374"/>
                  </a:moveTo>
                  <a:lnTo>
                    <a:pt x="3553739" y="0"/>
                  </a:lnTo>
                  <a:lnTo>
                    <a:pt x="3552761" y="12"/>
                  </a:lnTo>
                  <a:lnTo>
                    <a:pt x="3522916" y="1587"/>
                  </a:lnTo>
                  <a:lnTo>
                    <a:pt x="3493922" y="6070"/>
                  </a:lnTo>
                  <a:lnTo>
                    <a:pt x="3475342" y="10845"/>
                  </a:lnTo>
                  <a:lnTo>
                    <a:pt x="3481667" y="35445"/>
                  </a:lnTo>
                  <a:lnTo>
                    <a:pt x="3500247" y="30670"/>
                  </a:lnTo>
                  <a:lnTo>
                    <a:pt x="3526739" y="26695"/>
                  </a:lnTo>
                  <a:lnTo>
                    <a:pt x="3554044" y="25374"/>
                  </a:lnTo>
                  <a:close/>
                </a:path>
                <a:path w="4963795" h="4184015">
                  <a:moveTo>
                    <a:pt x="3636276" y="4158323"/>
                  </a:moveTo>
                  <a:lnTo>
                    <a:pt x="3560076" y="4158323"/>
                  </a:lnTo>
                  <a:lnTo>
                    <a:pt x="3560076" y="4183723"/>
                  </a:lnTo>
                  <a:lnTo>
                    <a:pt x="3636276" y="4183723"/>
                  </a:lnTo>
                  <a:lnTo>
                    <a:pt x="3636276" y="4158323"/>
                  </a:lnTo>
                  <a:close/>
                </a:path>
                <a:path w="4963795" h="4184015">
                  <a:moveTo>
                    <a:pt x="3655339" y="0"/>
                  </a:moveTo>
                  <a:lnTo>
                    <a:pt x="3579139" y="0"/>
                  </a:lnTo>
                  <a:lnTo>
                    <a:pt x="3579139" y="25400"/>
                  </a:lnTo>
                  <a:lnTo>
                    <a:pt x="3655339" y="25400"/>
                  </a:lnTo>
                  <a:lnTo>
                    <a:pt x="3655339" y="0"/>
                  </a:lnTo>
                  <a:close/>
                </a:path>
                <a:path w="4963795" h="4184015">
                  <a:moveTo>
                    <a:pt x="3737876" y="4158323"/>
                  </a:moveTo>
                  <a:lnTo>
                    <a:pt x="3661676" y="4158323"/>
                  </a:lnTo>
                  <a:lnTo>
                    <a:pt x="3661676" y="4183723"/>
                  </a:lnTo>
                  <a:lnTo>
                    <a:pt x="3737876" y="4183723"/>
                  </a:lnTo>
                  <a:lnTo>
                    <a:pt x="3737876" y="4158323"/>
                  </a:lnTo>
                  <a:close/>
                </a:path>
                <a:path w="4963795" h="4184015">
                  <a:moveTo>
                    <a:pt x="3756939" y="0"/>
                  </a:moveTo>
                  <a:lnTo>
                    <a:pt x="3680739" y="0"/>
                  </a:lnTo>
                  <a:lnTo>
                    <a:pt x="3680739" y="25400"/>
                  </a:lnTo>
                  <a:lnTo>
                    <a:pt x="3756939" y="25400"/>
                  </a:lnTo>
                  <a:lnTo>
                    <a:pt x="3756939" y="0"/>
                  </a:lnTo>
                  <a:close/>
                </a:path>
                <a:path w="4963795" h="4184015">
                  <a:moveTo>
                    <a:pt x="3839476" y="4158323"/>
                  </a:moveTo>
                  <a:lnTo>
                    <a:pt x="3763276" y="4158323"/>
                  </a:lnTo>
                  <a:lnTo>
                    <a:pt x="3763276" y="4183723"/>
                  </a:lnTo>
                  <a:lnTo>
                    <a:pt x="3839476" y="4183723"/>
                  </a:lnTo>
                  <a:lnTo>
                    <a:pt x="3839476" y="4158323"/>
                  </a:lnTo>
                  <a:close/>
                </a:path>
                <a:path w="4963795" h="4184015">
                  <a:moveTo>
                    <a:pt x="3858539" y="0"/>
                  </a:moveTo>
                  <a:lnTo>
                    <a:pt x="3782339" y="0"/>
                  </a:lnTo>
                  <a:lnTo>
                    <a:pt x="3782339" y="25400"/>
                  </a:lnTo>
                  <a:lnTo>
                    <a:pt x="3858539" y="25400"/>
                  </a:lnTo>
                  <a:lnTo>
                    <a:pt x="3858539" y="0"/>
                  </a:lnTo>
                  <a:close/>
                </a:path>
                <a:path w="4963795" h="4184015">
                  <a:moveTo>
                    <a:pt x="3941076" y="4158323"/>
                  </a:moveTo>
                  <a:lnTo>
                    <a:pt x="3864876" y="4158323"/>
                  </a:lnTo>
                  <a:lnTo>
                    <a:pt x="3864876" y="4183723"/>
                  </a:lnTo>
                  <a:lnTo>
                    <a:pt x="3941076" y="4183723"/>
                  </a:lnTo>
                  <a:lnTo>
                    <a:pt x="3941076" y="4158323"/>
                  </a:lnTo>
                  <a:close/>
                </a:path>
                <a:path w="4963795" h="4184015">
                  <a:moveTo>
                    <a:pt x="3960139" y="0"/>
                  </a:moveTo>
                  <a:lnTo>
                    <a:pt x="3883939" y="0"/>
                  </a:lnTo>
                  <a:lnTo>
                    <a:pt x="3883939" y="25400"/>
                  </a:lnTo>
                  <a:lnTo>
                    <a:pt x="3960139" y="25400"/>
                  </a:lnTo>
                  <a:lnTo>
                    <a:pt x="3960139" y="0"/>
                  </a:lnTo>
                  <a:close/>
                </a:path>
                <a:path w="4963795" h="4184015">
                  <a:moveTo>
                    <a:pt x="4042676" y="4158323"/>
                  </a:moveTo>
                  <a:lnTo>
                    <a:pt x="3966476" y="4158323"/>
                  </a:lnTo>
                  <a:lnTo>
                    <a:pt x="3966476" y="4183723"/>
                  </a:lnTo>
                  <a:lnTo>
                    <a:pt x="4042676" y="4183723"/>
                  </a:lnTo>
                  <a:lnTo>
                    <a:pt x="4042676" y="4158323"/>
                  </a:lnTo>
                  <a:close/>
                </a:path>
                <a:path w="4963795" h="4184015">
                  <a:moveTo>
                    <a:pt x="4061739" y="0"/>
                  </a:moveTo>
                  <a:lnTo>
                    <a:pt x="3985539" y="0"/>
                  </a:lnTo>
                  <a:lnTo>
                    <a:pt x="3985539" y="25400"/>
                  </a:lnTo>
                  <a:lnTo>
                    <a:pt x="4061739" y="25400"/>
                  </a:lnTo>
                  <a:lnTo>
                    <a:pt x="4061739" y="0"/>
                  </a:lnTo>
                  <a:close/>
                </a:path>
                <a:path w="4963795" h="4184015">
                  <a:moveTo>
                    <a:pt x="4144276" y="4158323"/>
                  </a:moveTo>
                  <a:lnTo>
                    <a:pt x="4068076" y="4158323"/>
                  </a:lnTo>
                  <a:lnTo>
                    <a:pt x="4068076" y="4183723"/>
                  </a:lnTo>
                  <a:lnTo>
                    <a:pt x="4144276" y="4183723"/>
                  </a:lnTo>
                  <a:lnTo>
                    <a:pt x="4144276" y="4158323"/>
                  </a:lnTo>
                  <a:close/>
                </a:path>
                <a:path w="4963795" h="4184015">
                  <a:moveTo>
                    <a:pt x="4163339" y="0"/>
                  </a:moveTo>
                  <a:lnTo>
                    <a:pt x="4087139" y="0"/>
                  </a:lnTo>
                  <a:lnTo>
                    <a:pt x="4087139" y="25400"/>
                  </a:lnTo>
                  <a:lnTo>
                    <a:pt x="4163339" y="25400"/>
                  </a:lnTo>
                  <a:lnTo>
                    <a:pt x="4163339" y="0"/>
                  </a:lnTo>
                  <a:close/>
                </a:path>
                <a:path w="4963795" h="4184015">
                  <a:moveTo>
                    <a:pt x="4245876" y="4158323"/>
                  </a:moveTo>
                  <a:lnTo>
                    <a:pt x="4169676" y="4158323"/>
                  </a:lnTo>
                  <a:lnTo>
                    <a:pt x="4169676" y="4183723"/>
                  </a:lnTo>
                  <a:lnTo>
                    <a:pt x="4245876" y="4183723"/>
                  </a:lnTo>
                  <a:lnTo>
                    <a:pt x="4245876" y="4158323"/>
                  </a:lnTo>
                  <a:close/>
                </a:path>
                <a:path w="4963795" h="4184015">
                  <a:moveTo>
                    <a:pt x="4264939" y="0"/>
                  </a:moveTo>
                  <a:lnTo>
                    <a:pt x="4188739" y="0"/>
                  </a:lnTo>
                  <a:lnTo>
                    <a:pt x="4188739" y="25400"/>
                  </a:lnTo>
                  <a:lnTo>
                    <a:pt x="4264939" y="25400"/>
                  </a:lnTo>
                  <a:lnTo>
                    <a:pt x="4264939" y="0"/>
                  </a:lnTo>
                  <a:close/>
                </a:path>
                <a:path w="4963795" h="4184015">
                  <a:moveTo>
                    <a:pt x="4347476" y="4158323"/>
                  </a:moveTo>
                  <a:lnTo>
                    <a:pt x="4271276" y="4158323"/>
                  </a:lnTo>
                  <a:lnTo>
                    <a:pt x="4271276" y="4183723"/>
                  </a:lnTo>
                  <a:lnTo>
                    <a:pt x="4347476" y="4183723"/>
                  </a:lnTo>
                  <a:lnTo>
                    <a:pt x="4347476" y="4158323"/>
                  </a:lnTo>
                  <a:close/>
                </a:path>
                <a:path w="4963795" h="4184015">
                  <a:moveTo>
                    <a:pt x="4366539" y="0"/>
                  </a:moveTo>
                  <a:lnTo>
                    <a:pt x="4290339" y="0"/>
                  </a:lnTo>
                  <a:lnTo>
                    <a:pt x="4290339" y="25400"/>
                  </a:lnTo>
                  <a:lnTo>
                    <a:pt x="4366539" y="25400"/>
                  </a:lnTo>
                  <a:lnTo>
                    <a:pt x="4366539" y="0"/>
                  </a:lnTo>
                  <a:close/>
                </a:path>
                <a:path w="4963795" h="4184015">
                  <a:moveTo>
                    <a:pt x="4449076" y="4158323"/>
                  </a:moveTo>
                  <a:lnTo>
                    <a:pt x="4372876" y="4158323"/>
                  </a:lnTo>
                  <a:lnTo>
                    <a:pt x="4372876" y="4183723"/>
                  </a:lnTo>
                  <a:lnTo>
                    <a:pt x="4449076" y="4183723"/>
                  </a:lnTo>
                  <a:lnTo>
                    <a:pt x="4449076" y="4158323"/>
                  </a:lnTo>
                  <a:close/>
                </a:path>
                <a:path w="4963795" h="4184015">
                  <a:moveTo>
                    <a:pt x="4468139" y="0"/>
                  </a:moveTo>
                  <a:lnTo>
                    <a:pt x="4391939" y="0"/>
                  </a:lnTo>
                  <a:lnTo>
                    <a:pt x="4391939" y="25400"/>
                  </a:lnTo>
                  <a:lnTo>
                    <a:pt x="4468139" y="25400"/>
                  </a:lnTo>
                  <a:lnTo>
                    <a:pt x="4468139" y="0"/>
                  </a:lnTo>
                  <a:close/>
                </a:path>
                <a:path w="4963795" h="4184015">
                  <a:moveTo>
                    <a:pt x="4550676" y="4158323"/>
                  </a:moveTo>
                  <a:lnTo>
                    <a:pt x="4474476" y="4158323"/>
                  </a:lnTo>
                  <a:lnTo>
                    <a:pt x="4474476" y="4183723"/>
                  </a:lnTo>
                  <a:lnTo>
                    <a:pt x="4550676" y="4183723"/>
                  </a:lnTo>
                  <a:lnTo>
                    <a:pt x="4550676" y="4158323"/>
                  </a:lnTo>
                  <a:close/>
                </a:path>
                <a:path w="4963795" h="4184015">
                  <a:moveTo>
                    <a:pt x="4569739" y="0"/>
                  </a:moveTo>
                  <a:lnTo>
                    <a:pt x="4493539" y="0"/>
                  </a:lnTo>
                  <a:lnTo>
                    <a:pt x="4493539" y="25400"/>
                  </a:lnTo>
                  <a:lnTo>
                    <a:pt x="4569739" y="25400"/>
                  </a:lnTo>
                  <a:lnTo>
                    <a:pt x="4569739" y="0"/>
                  </a:lnTo>
                  <a:close/>
                </a:path>
                <a:path w="4963795" h="4184015">
                  <a:moveTo>
                    <a:pt x="4652276" y="4158323"/>
                  </a:moveTo>
                  <a:lnTo>
                    <a:pt x="4576076" y="4158323"/>
                  </a:lnTo>
                  <a:lnTo>
                    <a:pt x="4576076" y="4183723"/>
                  </a:lnTo>
                  <a:lnTo>
                    <a:pt x="4652276" y="4183723"/>
                  </a:lnTo>
                  <a:lnTo>
                    <a:pt x="4652276" y="4158323"/>
                  </a:lnTo>
                  <a:close/>
                </a:path>
                <a:path w="4963795" h="4184015">
                  <a:moveTo>
                    <a:pt x="4671974" y="25"/>
                  </a:moveTo>
                  <a:lnTo>
                    <a:pt x="4671161" y="0"/>
                  </a:lnTo>
                  <a:lnTo>
                    <a:pt x="4595139" y="0"/>
                  </a:lnTo>
                  <a:lnTo>
                    <a:pt x="4595139" y="25400"/>
                  </a:lnTo>
                  <a:lnTo>
                    <a:pt x="4671161" y="25400"/>
                  </a:lnTo>
                  <a:lnTo>
                    <a:pt x="4671974" y="25"/>
                  </a:lnTo>
                  <a:close/>
                </a:path>
                <a:path w="4963795" h="4184015">
                  <a:moveTo>
                    <a:pt x="4755858" y="4171150"/>
                  </a:moveTo>
                  <a:lnTo>
                    <a:pt x="4749533" y="4146550"/>
                  </a:lnTo>
                  <a:lnTo>
                    <a:pt x="4724311" y="4153039"/>
                  </a:lnTo>
                  <a:lnTo>
                    <a:pt x="4697819" y="4157014"/>
                  </a:lnTo>
                  <a:lnTo>
                    <a:pt x="4677029" y="4158005"/>
                  </a:lnTo>
                  <a:lnTo>
                    <a:pt x="4678311" y="4183367"/>
                  </a:lnTo>
                  <a:lnTo>
                    <a:pt x="4701641" y="4182122"/>
                  </a:lnTo>
                  <a:lnTo>
                    <a:pt x="4730635" y="4177639"/>
                  </a:lnTo>
                  <a:lnTo>
                    <a:pt x="4755858" y="4171150"/>
                  </a:lnTo>
                  <a:close/>
                </a:path>
                <a:path w="4963795" h="4184015">
                  <a:moveTo>
                    <a:pt x="4775009" y="19329"/>
                  </a:moveTo>
                  <a:lnTo>
                    <a:pt x="4757420" y="12954"/>
                  </a:lnTo>
                  <a:lnTo>
                    <a:pt x="4729391" y="5816"/>
                  </a:lnTo>
                  <a:lnTo>
                    <a:pt x="4700371" y="1460"/>
                  </a:lnTo>
                  <a:lnTo>
                    <a:pt x="4697349" y="1308"/>
                  </a:lnTo>
                  <a:lnTo>
                    <a:pt x="4696066" y="26670"/>
                  </a:lnTo>
                  <a:lnTo>
                    <a:pt x="4699089" y="26822"/>
                  </a:lnTo>
                  <a:lnTo>
                    <a:pt x="4725555" y="30924"/>
                  </a:lnTo>
                  <a:lnTo>
                    <a:pt x="4751095" y="37553"/>
                  </a:lnTo>
                  <a:lnTo>
                    <a:pt x="4766284" y="43180"/>
                  </a:lnTo>
                  <a:lnTo>
                    <a:pt x="4775009" y="19329"/>
                  </a:lnTo>
                  <a:close/>
                </a:path>
                <a:path w="4963795" h="4184015">
                  <a:moveTo>
                    <a:pt x="4849876" y="4122343"/>
                  </a:moveTo>
                  <a:lnTo>
                    <a:pt x="4834674" y="4101998"/>
                  </a:lnTo>
                  <a:lnTo>
                    <a:pt x="4819789" y="4113123"/>
                  </a:lnTo>
                  <a:lnTo>
                    <a:pt x="4797768" y="4126433"/>
                  </a:lnTo>
                  <a:lnTo>
                    <a:pt x="4774425" y="4137609"/>
                  </a:lnTo>
                  <a:lnTo>
                    <a:pt x="4772228" y="4138345"/>
                  </a:lnTo>
                  <a:lnTo>
                    <a:pt x="4780966" y="4162209"/>
                  </a:lnTo>
                  <a:lnTo>
                    <a:pt x="4785449" y="4160494"/>
                  </a:lnTo>
                  <a:lnTo>
                    <a:pt x="4810950" y="4148150"/>
                  </a:lnTo>
                  <a:lnTo>
                    <a:pt x="4835004" y="4133456"/>
                  </a:lnTo>
                  <a:lnTo>
                    <a:pt x="4849876" y="4122343"/>
                  </a:lnTo>
                  <a:close/>
                </a:path>
                <a:path w="4963795" h="4184015">
                  <a:moveTo>
                    <a:pt x="4865433" y="74358"/>
                  </a:moveTo>
                  <a:lnTo>
                    <a:pt x="4856518" y="66332"/>
                  </a:lnTo>
                  <a:lnTo>
                    <a:pt x="4833988" y="49568"/>
                  </a:lnTo>
                  <a:lnTo>
                    <a:pt x="4809871" y="34988"/>
                  </a:lnTo>
                  <a:lnTo>
                    <a:pt x="4799419" y="29946"/>
                  </a:lnTo>
                  <a:lnTo>
                    <a:pt x="4788395" y="52832"/>
                  </a:lnTo>
                  <a:lnTo>
                    <a:pt x="4798847" y="57861"/>
                  </a:lnTo>
                  <a:lnTo>
                    <a:pt x="4820805" y="71272"/>
                  </a:lnTo>
                  <a:lnTo>
                    <a:pt x="4841303" y="86677"/>
                  </a:lnTo>
                  <a:lnTo>
                    <a:pt x="4848352" y="93154"/>
                  </a:lnTo>
                  <a:lnTo>
                    <a:pt x="4865433" y="74358"/>
                  </a:lnTo>
                  <a:close/>
                </a:path>
                <a:path w="4963795" h="4184015">
                  <a:moveTo>
                    <a:pt x="4920386" y="4043451"/>
                  </a:moveTo>
                  <a:lnTo>
                    <a:pt x="4898682" y="4030256"/>
                  </a:lnTo>
                  <a:lnTo>
                    <a:pt x="4892027" y="4041216"/>
                  </a:lnTo>
                  <a:lnTo>
                    <a:pt x="4876622" y="4061714"/>
                  </a:lnTo>
                  <a:lnTo>
                    <a:pt x="4859363" y="4080624"/>
                  </a:lnTo>
                  <a:lnTo>
                    <a:pt x="4853038" y="4086301"/>
                  </a:lnTo>
                  <a:lnTo>
                    <a:pt x="4870120" y="4105097"/>
                  </a:lnTo>
                  <a:lnTo>
                    <a:pt x="4878159" y="4097705"/>
                  </a:lnTo>
                  <a:lnTo>
                    <a:pt x="4896967" y="4076928"/>
                  </a:lnTo>
                  <a:lnTo>
                    <a:pt x="4913731" y="4054411"/>
                  </a:lnTo>
                  <a:lnTo>
                    <a:pt x="4920386" y="4043451"/>
                  </a:lnTo>
                  <a:close/>
                </a:path>
                <a:path w="4963795" h="4184015">
                  <a:moveTo>
                    <a:pt x="4930457" y="157861"/>
                  </a:moveTo>
                  <a:lnTo>
                    <a:pt x="4927727" y="152349"/>
                  </a:lnTo>
                  <a:lnTo>
                    <a:pt x="4913046" y="128295"/>
                  </a:lnTo>
                  <a:lnTo>
                    <a:pt x="4896193" y="105841"/>
                  </a:lnTo>
                  <a:lnTo>
                    <a:pt x="4884445" y="92925"/>
                  </a:lnTo>
                  <a:lnTo>
                    <a:pt x="4865649" y="110020"/>
                  </a:lnTo>
                  <a:lnTo>
                    <a:pt x="4877397" y="122936"/>
                  </a:lnTo>
                  <a:lnTo>
                    <a:pt x="4892713" y="143510"/>
                  </a:lnTo>
                  <a:lnTo>
                    <a:pt x="4906022" y="165531"/>
                  </a:lnTo>
                  <a:lnTo>
                    <a:pt x="4907572" y="168884"/>
                  </a:lnTo>
                  <a:lnTo>
                    <a:pt x="4930457" y="157861"/>
                  </a:lnTo>
                  <a:close/>
                </a:path>
                <a:path w="4963795" h="4184015">
                  <a:moveTo>
                    <a:pt x="4958283" y="3944505"/>
                  </a:moveTo>
                  <a:lnTo>
                    <a:pt x="4933175" y="3940683"/>
                  </a:lnTo>
                  <a:lnTo>
                    <a:pt x="4932375" y="3945979"/>
                  </a:lnTo>
                  <a:lnTo>
                    <a:pt x="4925746" y="3971506"/>
                  </a:lnTo>
                  <a:lnTo>
                    <a:pt x="4916716" y="3995978"/>
                  </a:lnTo>
                  <a:lnTo>
                    <a:pt x="4910328" y="4009110"/>
                  </a:lnTo>
                  <a:lnTo>
                    <a:pt x="4933200" y="4020134"/>
                  </a:lnTo>
                  <a:lnTo>
                    <a:pt x="4940566" y="4004703"/>
                  </a:lnTo>
                  <a:lnTo>
                    <a:pt x="4950345" y="3977830"/>
                  </a:lnTo>
                  <a:lnTo>
                    <a:pt x="4957483" y="3949801"/>
                  </a:lnTo>
                  <a:lnTo>
                    <a:pt x="4958283" y="3944505"/>
                  </a:lnTo>
                  <a:close/>
                </a:path>
                <a:path w="4963795" h="4184015">
                  <a:moveTo>
                    <a:pt x="4961166" y="258051"/>
                  </a:moveTo>
                  <a:lnTo>
                    <a:pt x="4957229" y="232664"/>
                  </a:lnTo>
                  <a:lnTo>
                    <a:pt x="4949964" y="204673"/>
                  </a:lnTo>
                  <a:lnTo>
                    <a:pt x="4941671" y="182016"/>
                  </a:lnTo>
                  <a:lnTo>
                    <a:pt x="4917821" y="190754"/>
                  </a:lnTo>
                  <a:lnTo>
                    <a:pt x="4926114" y="213410"/>
                  </a:lnTo>
                  <a:lnTo>
                    <a:pt x="4932629" y="238988"/>
                  </a:lnTo>
                  <a:lnTo>
                    <a:pt x="4936058" y="261874"/>
                  </a:lnTo>
                  <a:lnTo>
                    <a:pt x="4961166" y="258051"/>
                  </a:lnTo>
                  <a:close/>
                </a:path>
                <a:path w="4963795" h="4184015">
                  <a:moveTo>
                    <a:pt x="4963299" y="3841292"/>
                  </a:moveTo>
                  <a:lnTo>
                    <a:pt x="4937899" y="3841292"/>
                  </a:lnTo>
                  <a:lnTo>
                    <a:pt x="4937899" y="3891572"/>
                  </a:lnTo>
                  <a:lnTo>
                    <a:pt x="4936617" y="3916819"/>
                  </a:lnTo>
                  <a:lnTo>
                    <a:pt x="4961979" y="3918102"/>
                  </a:lnTo>
                  <a:lnTo>
                    <a:pt x="4963299" y="3891572"/>
                  </a:lnTo>
                  <a:lnTo>
                    <a:pt x="4963299" y="3841292"/>
                  </a:lnTo>
                  <a:close/>
                </a:path>
                <a:path w="4963795" h="4184015">
                  <a:moveTo>
                    <a:pt x="4963299" y="3739692"/>
                  </a:moveTo>
                  <a:lnTo>
                    <a:pt x="4937899" y="3739692"/>
                  </a:lnTo>
                  <a:lnTo>
                    <a:pt x="4937899" y="3815892"/>
                  </a:lnTo>
                  <a:lnTo>
                    <a:pt x="4963299" y="3815892"/>
                  </a:lnTo>
                  <a:lnTo>
                    <a:pt x="4963299" y="3739692"/>
                  </a:lnTo>
                  <a:close/>
                </a:path>
                <a:path w="4963795" h="4184015">
                  <a:moveTo>
                    <a:pt x="4963299" y="3638080"/>
                  </a:moveTo>
                  <a:lnTo>
                    <a:pt x="4937899" y="3638080"/>
                  </a:lnTo>
                  <a:lnTo>
                    <a:pt x="4937899" y="3714292"/>
                  </a:lnTo>
                  <a:lnTo>
                    <a:pt x="4963299" y="3714292"/>
                  </a:lnTo>
                  <a:lnTo>
                    <a:pt x="4963299" y="3638080"/>
                  </a:lnTo>
                  <a:close/>
                </a:path>
                <a:path w="4963795" h="4184015">
                  <a:moveTo>
                    <a:pt x="4963299" y="3536480"/>
                  </a:moveTo>
                  <a:lnTo>
                    <a:pt x="4937899" y="3536480"/>
                  </a:lnTo>
                  <a:lnTo>
                    <a:pt x="4937899" y="3612680"/>
                  </a:lnTo>
                  <a:lnTo>
                    <a:pt x="4963299" y="3612680"/>
                  </a:lnTo>
                  <a:lnTo>
                    <a:pt x="4963299" y="3536480"/>
                  </a:lnTo>
                  <a:close/>
                </a:path>
                <a:path w="4963795" h="4184015">
                  <a:moveTo>
                    <a:pt x="4963299" y="3434880"/>
                  </a:moveTo>
                  <a:lnTo>
                    <a:pt x="4937899" y="3434880"/>
                  </a:lnTo>
                  <a:lnTo>
                    <a:pt x="4937899" y="3511080"/>
                  </a:lnTo>
                  <a:lnTo>
                    <a:pt x="4963299" y="3511080"/>
                  </a:lnTo>
                  <a:lnTo>
                    <a:pt x="4963299" y="3434880"/>
                  </a:lnTo>
                  <a:close/>
                </a:path>
                <a:path w="4963795" h="4184015">
                  <a:moveTo>
                    <a:pt x="4963299" y="3333280"/>
                  </a:moveTo>
                  <a:lnTo>
                    <a:pt x="4937899" y="3333280"/>
                  </a:lnTo>
                  <a:lnTo>
                    <a:pt x="4937899" y="3409480"/>
                  </a:lnTo>
                  <a:lnTo>
                    <a:pt x="4963299" y="3409480"/>
                  </a:lnTo>
                  <a:lnTo>
                    <a:pt x="4963299" y="3333280"/>
                  </a:lnTo>
                  <a:close/>
                </a:path>
                <a:path w="4963795" h="4184015">
                  <a:moveTo>
                    <a:pt x="4963299" y="3231680"/>
                  </a:moveTo>
                  <a:lnTo>
                    <a:pt x="4937899" y="3231680"/>
                  </a:lnTo>
                  <a:lnTo>
                    <a:pt x="4937899" y="3307880"/>
                  </a:lnTo>
                  <a:lnTo>
                    <a:pt x="4963299" y="3307880"/>
                  </a:lnTo>
                  <a:lnTo>
                    <a:pt x="4963299" y="3231680"/>
                  </a:lnTo>
                  <a:close/>
                </a:path>
                <a:path w="4963795" h="4184015">
                  <a:moveTo>
                    <a:pt x="4963299" y="3130080"/>
                  </a:moveTo>
                  <a:lnTo>
                    <a:pt x="4937899" y="3130080"/>
                  </a:lnTo>
                  <a:lnTo>
                    <a:pt x="4937899" y="3206280"/>
                  </a:lnTo>
                  <a:lnTo>
                    <a:pt x="4963299" y="3206280"/>
                  </a:lnTo>
                  <a:lnTo>
                    <a:pt x="4963299" y="3130080"/>
                  </a:lnTo>
                  <a:close/>
                </a:path>
                <a:path w="4963795" h="4184015">
                  <a:moveTo>
                    <a:pt x="4963299" y="3028480"/>
                  </a:moveTo>
                  <a:lnTo>
                    <a:pt x="4937899" y="3028480"/>
                  </a:lnTo>
                  <a:lnTo>
                    <a:pt x="4937899" y="3104680"/>
                  </a:lnTo>
                  <a:lnTo>
                    <a:pt x="4963299" y="3104680"/>
                  </a:lnTo>
                  <a:lnTo>
                    <a:pt x="4963299" y="3028480"/>
                  </a:lnTo>
                  <a:close/>
                </a:path>
                <a:path w="4963795" h="4184015">
                  <a:moveTo>
                    <a:pt x="4963299" y="2926880"/>
                  </a:moveTo>
                  <a:lnTo>
                    <a:pt x="4937899" y="2926880"/>
                  </a:lnTo>
                  <a:lnTo>
                    <a:pt x="4937899" y="3003080"/>
                  </a:lnTo>
                  <a:lnTo>
                    <a:pt x="4963299" y="3003080"/>
                  </a:lnTo>
                  <a:lnTo>
                    <a:pt x="4963299" y="2926880"/>
                  </a:lnTo>
                  <a:close/>
                </a:path>
                <a:path w="4963795" h="4184015">
                  <a:moveTo>
                    <a:pt x="4963299" y="2825280"/>
                  </a:moveTo>
                  <a:lnTo>
                    <a:pt x="4937899" y="2825280"/>
                  </a:lnTo>
                  <a:lnTo>
                    <a:pt x="4937899" y="2901480"/>
                  </a:lnTo>
                  <a:lnTo>
                    <a:pt x="4963299" y="2901480"/>
                  </a:lnTo>
                  <a:lnTo>
                    <a:pt x="4963299" y="2825280"/>
                  </a:lnTo>
                  <a:close/>
                </a:path>
                <a:path w="4963795" h="4184015">
                  <a:moveTo>
                    <a:pt x="4963299" y="2723680"/>
                  </a:moveTo>
                  <a:lnTo>
                    <a:pt x="4937899" y="2723680"/>
                  </a:lnTo>
                  <a:lnTo>
                    <a:pt x="4937899" y="2799880"/>
                  </a:lnTo>
                  <a:lnTo>
                    <a:pt x="4963299" y="2799880"/>
                  </a:lnTo>
                  <a:lnTo>
                    <a:pt x="4963299" y="2723680"/>
                  </a:lnTo>
                  <a:close/>
                </a:path>
                <a:path w="4963795" h="4184015">
                  <a:moveTo>
                    <a:pt x="4963299" y="2622080"/>
                  </a:moveTo>
                  <a:lnTo>
                    <a:pt x="4937899" y="2622080"/>
                  </a:lnTo>
                  <a:lnTo>
                    <a:pt x="4937899" y="2698280"/>
                  </a:lnTo>
                  <a:lnTo>
                    <a:pt x="4963299" y="2698280"/>
                  </a:lnTo>
                  <a:lnTo>
                    <a:pt x="4963299" y="2622080"/>
                  </a:lnTo>
                  <a:close/>
                </a:path>
                <a:path w="4963795" h="4184015">
                  <a:moveTo>
                    <a:pt x="4963299" y="2520480"/>
                  </a:moveTo>
                  <a:lnTo>
                    <a:pt x="4937899" y="2520480"/>
                  </a:lnTo>
                  <a:lnTo>
                    <a:pt x="4937899" y="2596680"/>
                  </a:lnTo>
                  <a:lnTo>
                    <a:pt x="4963299" y="2596680"/>
                  </a:lnTo>
                  <a:lnTo>
                    <a:pt x="4963299" y="2520480"/>
                  </a:lnTo>
                  <a:close/>
                </a:path>
                <a:path w="4963795" h="4184015">
                  <a:moveTo>
                    <a:pt x="4963299" y="2418880"/>
                  </a:moveTo>
                  <a:lnTo>
                    <a:pt x="4937899" y="2418880"/>
                  </a:lnTo>
                  <a:lnTo>
                    <a:pt x="4937899" y="2495080"/>
                  </a:lnTo>
                  <a:lnTo>
                    <a:pt x="4963299" y="2495080"/>
                  </a:lnTo>
                  <a:lnTo>
                    <a:pt x="4963299" y="2418880"/>
                  </a:lnTo>
                  <a:close/>
                </a:path>
                <a:path w="4963795" h="4184015">
                  <a:moveTo>
                    <a:pt x="4963299" y="2317280"/>
                  </a:moveTo>
                  <a:lnTo>
                    <a:pt x="4937899" y="2317280"/>
                  </a:lnTo>
                  <a:lnTo>
                    <a:pt x="4937899" y="2393480"/>
                  </a:lnTo>
                  <a:lnTo>
                    <a:pt x="4963299" y="2393480"/>
                  </a:lnTo>
                  <a:lnTo>
                    <a:pt x="4963299" y="2317280"/>
                  </a:lnTo>
                  <a:close/>
                </a:path>
                <a:path w="4963795" h="4184015">
                  <a:moveTo>
                    <a:pt x="4963299" y="2215680"/>
                  </a:moveTo>
                  <a:lnTo>
                    <a:pt x="4937899" y="2215680"/>
                  </a:lnTo>
                  <a:lnTo>
                    <a:pt x="4937899" y="2291880"/>
                  </a:lnTo>
                  <a:lnTo>
                    <a:pt x="4963299" y="2291880"/>
                  </a:lnTo>
                  <a:lnTo>
                    <a:pt x="4963299" y="2215680"/>
                  </a:lnTo>
                  <a:close/>
                </a:path>
                <a:path w="4963795" h="4184015">
                  <a:moveTo>
                    <a:pt x="4963299" y="2114080"/>
                  </a:moveTo>
                  <a:lnTo>
                    <a:pt x="4937899" y="2114080"/>
                  </a:lnTo>
                  <a:lnTo>
                    <a:pt x="4937899" y="2190280"/>
                  </a:lnTo>
                  <a:lnTo>
                    <a:pt x="4963299" y="2190280"/>
                  </a:lnTo>
                  <a:lnTo>
                    <a:pt x="4963299" y="2114080"/>
                  </a:lnTo>
                  <a:close/>
                </a:path>
                <a:path w="4963795" h="4184015">
                  <a:moveTo>
                    <a:pt x="4963299" y="2012480"/>
                  </a:moveTo>
                  <a:lnTo>
                    <a:pt x="4937899" y="2012480"/>
                  </a:lnTo>
                  <a:lnTo>
                    <a:pt x="4937899" y="2088680"/>
                  </a:lnTo>
                  <a:lnTo>
                    <a:pt x="4963299" y="2088680"/>
                  </a:lnTo>
                  <a:lnTo>
                    <a:pt x="4963299" y="2012480"/>
                  </a:lnTo>
                  <a:close/>
                </a:path>
                <a:path w="4963795" h="4184015">
                  <a:moveTo>
                    <a:pt x="4963299" y="1910880"/>
                  </a:moveTo>
                  <a:lnTo>
                    <a:pt x="4937899" y="1910880"/>
                  </a:lnTo>
                  <a:lnTo>
                    <a:pt x="4937899" y="1987080"/>
                  </a:lnTo>
                  <a:lnTo>
                    <a:pt x="4963299" y="1987080"/>
                  </a:lnTo>
                  <a:lnTo>
                    <a:pt x="4963299" y="1910880"/>
                  </a:lnTo>
                  <a:close/>
                </a:path>
                <a:path w="4963795" h="4184015">
                  <a:moveTo>
                    <a:pt x="4963299" y="1809280"/>
                  </a:moveTo>
                  <a:lnTo>
                    <a:pt x="4937899" y="1809280"/>
                  </a:lnTo>
                  <a:lnTo>
                    <a:pt x="4937899" y="1885480"/>
                  </a:lnTo>
                  <a:lnTo>
                    <a:pt x="4963299" y="1885480"/>
                  </a:lnTo>
                  <a:lnTo>
                    <a:pt x="4963299" y="1809280"/>
                  </a:lnTo>
                  <a:close/>
                </a:path>
                <a:path w="4963795" h="4184015">
                  <a:moveTo>
                    <a:pt x="4963299" y="1707680"/>
                  </a:moveTo>
                  <a:lnTo>
                    <a:pt x="4937899" y="1707680"/>
                  </a:lnTo>
                  <a:lnTo>
                    <a:pt x="4937899" y="1783880"/>
                  </a:lnTo>
                  <a:lnTo>
                    <a:pt x="4963299" y="1783880"/>
                  </a:lnTo>
                  <a:lnTo>
                    <a:pt x="4963299" y="1707680"/>
                  </a:lnTo>
                  <a:close/>
                </a:path>
                <a:path w="4963795" h="4184015">
                  <a:moveTo>
                    <a:pt x="4963299" y="1606080"/>
                  </a:moveTo>
                  <a:lnTo>
                    <a:pt x="4937899" y="1606080"/>
                  </a:lnTo>
                  <a:lnTo>
                    <a:pt x="4937899" y="1682280"/>
                  </a:lnTo>
                  <a:lnTo>
                    <a:pt x="4963299" y="1682280"/>
                  </a:lnTo>
                  <a:lnTo>
                    <a:pt x="4963299" y="1606080"/>
                  </a:lnTo>
                  <a:close/>
                </a:path>
                <a:path w="4963795" h="4184015">
                  <a:moveTo>
                    <a:pt x="4963299" y="1504480"/>
                  </a:moveTo>
                  <a:lnTo>
                    <a:pt x="4937899" y="1504480"/>
                  </a:lnTo>
                  <a:lnTo>
                    <a:pt x="4937899" y="1580680"/>
                  </a:lnTo>
                  <a:lnTo>
                    <a:pt x="4963299" y="1580680"/>
                  </a:lnTo>
                  <a:lnTo>
                    <a:pt x="4963299" y="1504480"/>
                  </a:lnTo>
                  <a:close/>
                </a:path>
                <a:path w="4963795" h="4184015">
                  <a:moveTo>
                    <a:pt x="4963299" y="1402880"/>
                  </a:moveTo>
                  <a:lnTo>
                    <a:pt x="4937899" y="1402880"/>
                  </a:lnTo>
                  <a:lnTo>
                    <a:pt x="4937899" y="1479080"/>
                  </a:lnTo>
                  <a:lnTo>
                    <a:pt x="4963299" y="1479080"/>
                  </a:lnTo>
                  <a:lnTo>
                    <a:pt x="4963299" y="1402880"/>
                  </a:lnTo>
                  <a:close/>
                </a:path>
                <a:path w="4963795" h="4184015">
                  <a:moveTo>
                    <a:pt x="4963299" y="1301280"/>
                  </a:moveTo>
                  <a:lnTo>
                    <a:pt x="4937899" y="1301280"/>
                  </a:lnTo>
                  <a:lnTo>
                    <a:pt x="4937899" y="1377480"/>
                  </a:lnTo>
                  <a:lnTo>
                    <a:pt x="4963299" y="1377480"/>
                  </a:lnTo>
                  <a:lnTo>
                    <a:pt x="4963299" y="1301280"/>
                  </a:lnTo>
                  <a:close/>
                </a:path>
                <a:path w="4963795" h="4184015">
                  <a:moveTo>
                    <a:pt x="4963299" y="1199680"/>
                  </a:moveTo>
                  <a:lnTo>
                    <a:pt x="4937899" y="1199680"/>
                  </a:lnTo>
                  <a:lnTo>
                    <a:pt x="4937899" y="1275880"/>
                  </a:lnTo>
                  <a:lnTo>
                    <a:pt x="4963299" y="1275880"/>
                  </a:lnTo>
                  <a:lnTo>
                    <a:pt x="4963299" y="1199680"/>
                  </a:lnTo>
                  <a:close/>
                </a:path>
                <a:path w="4963795" h="4184015">
                  <a:moveTo>
                    <a:pt x="4963299" y="1098080"/>
                  </a:moveTo>
                  <a:lnTo>
                    <a:pt x="4937899" y="1098080"/>
                  </a:lnTo>
                  <a:lnTo>
                    <a:pt x="4937899" y="1174280"/>
                  </a:lnTo>
                  <a:lnTo>
                    <a:pt x="4963299" y="1174280"/>
                  </a:lnTo>
                  <a:lnTo>
                    <a:pt x="4963299" y="1098080"/>
                  </a:lnTo>
                  <a:close/>
                </a:path>
                <a:path w="4963795" h="4184015">
                  <a:moveTo>
                    <a:pt x="4963299" y="996480"/>
                  </a:moveTo>
                  <a:lnTo>
                    <a:pt x="4937899" y="996480"/>
                  </a:lnTo>
                  <a:lnTo>
                    <a:pt x="4937899" y="1072680"/>
                  </a:lnTo>
                  <a:lnTo>
                    <a:pt x="4963299" y="1072680"/>
                  </a:lnTo>
                  <a:lnTo>
                    <a:pt x="4963299" y="996480"/>
                  </a:lnTo>
                  <a:close/>
                </a:path>
                <a:path w="4963795" h="4184015">
                  <a:moveTo>
                    <a:pt x="4963299" y="894880"/>
                  </a:moveTo>
                  <a:lnTo>
                    <a:pt x="4937899" y="894880"/>
                  </a:lnTo>
                  <a:lnTo>
                    <a:pt x="4937899" y="971080"/>
                  </a:lnTo>
                  <a:lnTo>
                    <a:pt x="4963299" y="971080"/>
                  </a:lnTo>
                  <a:lnTo>
                    <a:pt x="4963299" y="894880"/>
                  </a:lnTo>
                  <a:close/>
                </a:path>
                <a:path w="4963795" h="4184015">
                  <a:moveTo>
                    <a:pt x="4963299" y="793280"/>
                  </a:moveTo>
                  <a:lnTo>
                    <a:pt x="4937899" y="793280"/>
                  </a:lnTo>
                  <a:lnTo>
                    <a:pt x="4937899" y="869480"/>
                  </a:lnTo>
                  <a:lnTo>
                    <a:pt x="4963299" y="869480"/>
                  </a:lnTo>
                  <a:lnTo>
                    <a:pt x="4963299" y="793280"/>
                  </a:lnTo>
                  <a:close/>
                </a:path>
                <a:path w="4963795" h="4184015">
                  <a:moveTo>
                    <a:pt x="4963299" y="691680"/>
                  </a:moveTo>
                  <a:lnTo>
                    <a:pt x="4937899" y="691680"/>
                  </a:lnTo>
                  <a:lnTo>
                    <a:pt x="4937899" y="767880"/>
                  </a:lnTo>
                  <a:lnTo>
                    <a:pt x="4963299" y="767880"/>
                  </a:lnTo>
                  <a:lnTo>
                    <a:pt x="4963299" y="691680"/>
                  </a:lnTo>
                  <a:close/>
                </a:path>
                <a:path w="4963795" h="4184015">
                  <a:moveTo>
                    <a:pt x="4963299" y="590080"/>
                  </a:moveTo>
                  <a:lnTo>
                    <a:pt x="4937899" y="590080"/>
                  </a:lnTo>
                  <a:lnTo>
                    <a:pt x="4937899" y="666280"/>
                  </a:lnTo>
                  <a:lnTo>
                    <a:pt x="4963299" y="666280"/>
                  </a:lnTo>
                  <a:lnTo>
                    <a:pt x="4963299" y="590080"/>
                  </a:lnTo>
                  <a:close/>
                </a:path>
                <a:path w="4963795" h="4184015">
                  <a:moveTo>
                    <a:pt x="4963299" y="488480"/>
                  </a:moveTo>
                  <a:lnTo>
                    <a:pt x="4937899" y="488480"/>
                  </a:lnTo>
                  <a:lnTo>
                    <a:pt x="4937899" y="564680"/>
                  </a:lnTo>
                  <a:lnTo>
                    <a:pt x="4963299" y="564680"/>
                  </a:lnTo>
                  <a:lnTo>
                    <a:pt x="4963299" y="488480"/>
                  </a:lnTo>
                  <a:close/>
                </a:path>
                <a:path w="4963795" h="4184015">
                  <a:moveTo>
                    <a:pt x="4963299" y="386880"/>
                  </a:moveTo>
                  <a:lnTo>
                    <a:pt x="4937899" y="386880"/>
                  </a:lnTo>
                  <a:lnTo>
                    <a:pt x="4937899" y="463080"/>
                  </a:lnTo>
                  <a:lnTo>
                    <a:pt x="4963299" y="463080"/>
                  </a:lnTo>
                  <a:lnTo>
                    <a:pt x="4963299" y="386880"/>
                  </a:lnTo>
                  <a:close/>
                </a:path>
                <a:path w="4963795" h="4184015">
                  <a:moveTo>
                    <a:pt x="4963299" y="361480"/>
                  </a:moveTo>
                  <a:lnTo>
                    <a:pt x="4963287" y="291503"/>
                  </a:lnTo>
                  <a:lnTo>
                    <a:pt x="4962944" y="284657"/>
                  </a:lnTo>
                  <a:lnTo>
                    <a:pt x="4937569" y="285940"/>
                  </a:lnTo>
                  <a:lnTo>
                    <a:pt x="4937849" y="291503"/>
                  </a:lnTo>
                  <a:lnTo>
                    <a:pt x="4937899" y="361480"/>
                  </a:lnTo>
                  <a:lnTo>
                    <a:pt x="4963299" y="361480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89520" y="3343655"/>
              <a:ext cx="1219200" cy="12192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589723" y="141985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Production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88694" y="4595876"/>
            <a:ext cx="97472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67945">
              <a:lnSpc>
                <a:spcPts val="1390"/>
              </a:lnSpc>
              <a:spcBef>
                <a:spcPts val="185"/>
              </a:spcBef>
            </a:pP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IaaS, PaaS,  On-Prem,</a:t>
            </a:r>
            <a:r>
              <a:rPr sz="1200" spc="-5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084576" y="2581655"/>
            <a:ext cx="4843780" cy="3383279"/>
            <a:chOff x="3084576" y="2581655"/>
            <a:chExt cx="4843780" cy="3383279"/>
          </a:xfrm>
        </p:grpSpPr>
        <p:sp>
          <p:nvSpPr>
            <p:cNvPr id="35" name="object 35"/>
            <p:cNvSpPr/>
            <p:nvPr/>
          </p:nvSpPr>
          <p:spPr>
            <a:xfrm>
              <a:off x="3084576" y="2581655"/>
              <a:ext cx="646176" cy="6339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27171" y="2599093"/>
              <a:ext cx="562610" cy="551815"/>
            </a:xfrm>
            <a:custGeom>
              <a:avLst/>
              <a:gdLst/>
              <a:ahLst/>
              <a:cxnLst/>
              <a:rect l="l" t="t" r="r" b="b"/>
              <a:pathLst>
                <a:path w="562610" h="551814">
                  <a:moveTo>
                    <a:pt x="286918" y="0"/>
                  </a:moveTo>
                  <a:lnTo>
                    <a:pt x="237374" y="4441"/>
                  </a:lnTo>
                  <a:lnTo>
                    <a:pt x="190744" y="17247"/>
                  </a:lnTo>
                  <a:lnTo>
                    <a:pt x="147804" y="37639"/>
                  </a:lnTo>
                  <a:lnTo>
                    <a:pt x="109335" y="64839"/>
                  </a:lnTo>
                  <a:lnTo>
                    <a:pt x="76115" y="98066"/>
                  </a:lnTo>
                  <a:lnTo>
                    <a:pt x="48922" y="136544"/>
                  </a:lnTo>
                  <a:lnTo>
                    <a:pt x="28534" y="179493"/>
                  </a:lnTo>
                  <a:lnTo>
                    <a:pt x="15731" y="226135"/>
                  </a:lnTo>
                  <a:lnTo>
                    <a:pt x="11290" y="275691"/>
                  </a:lnTo>
                  <a:lnTo>
                    <a:pt x="81686" y="275691"/>
                  </a:lnTo>
                  <a:lnTo>
                    <a:pt x="87997" y="225156"/>
                  </a:lnTo>
                  <a:lnTo>
                    <a:pt x="106198" y="178392"/>
                  </a:lnTo>
                  <a:lnTo>
                    <a:pt x="135194" y="137440"/>
                  </a:lnTo>
                  <a:lnTo>
                    <a:pt x="173888" y="104343"/>
                  </a:lnTo>
                  <a:lnTo>
                    <a:pt x="216149" y="82942"/>
                  </a:lnTo>
                  <a:lnTo>
                    <a:pt x="260708" y="72033"/>
                  </a:lnTo>
                  <a:lnTo>
                    <a:pt x="305857" y="71265"/>
                  </a:lnTo>
                  <a:lnTo>
                    <a:pt x="349890" y="80290"/>
                  </a:lnTo>
                  <a:lnTo>
                    <a:pt x="391098" y="98757"/>
                  </a:lnTo>
                  <a:lnTo>
                    <a:pt x="427776" y="126318"/>
                  </a:lnTo>
                  <a:lnTo>
                    <a:pt x="458216" y="162623"/>
                  </a:lnTo>
                  <a:lnTo>
                    <a:pt x="479607" y="204901"/>
                  </a:lnTo>
                  <a:lnTo>
                    <a:pt x="490510" y="249476"/>
                  </a:lnTo>
                  <a:lnTo>
                    <a:pt x="491275" y="294640"/>
                  </a:lnTo>
                  <a:lnTo>
                    <a:pt x="482252" y="338688"/>
                  </a:lnTo>
                  <a:lnTo>
                    <a:pt x="463790" y="379910"/>
                  </a:lnTo>
                  <a:lnTo>
                    <a:pt x="436239" y="416601"/>
                  </a:lnTo>
                  <a:lnTo>
                    <a:pt x="399948" y="447052"/>
                  </a:lnTo>
                  <a:lnTo>
                    <a:pt x="357686" y="468452"/>
                  </a:lnTo>
                  <a:lnTo>
                    <a:pt x="313128" y="479360"/>
                  </a:lnTo>
                  <a:lnTo>
                    <a:pt x="267978" y="480126"/>
                  </a:lnTo>
                  <a:lnTo>
                    <a:pt x="223946" y="471100"/>
                  </a:lnTo>
                  <a:lnTo>
                    <a:pt x="182738" y="452632"/>
                  </a:lnTo>
                  <a:lnTo>
                    <a:pt x="146060" y="425073"/>
                  </a:lnTo>
                  <a:lnTo>
                    <a:pt x="115620" y="388772"/>
                  </a:lnTo>
                  <a:lnTo>
                    <a:pt x="157365" y="380682"/>
                  </a:lnTo>
                  <a:lnTo>
                    <a:pt x="50876" y="321411"/>
                  </a:lnTo>
                  <a:lnTo>
                    <a:pt x="0" y="411162"/>
                  </a:lnTo>
                  <a:lnTo>
                    <a:pt x="42405" y="402945"/>
                  </a:lnTo>
                  <a:lnTo>
                    <a:pt x="69852" y="445616"/>
                  </a:lnTo>
                  <a:lnTo>
                    <a:pt x="104039" y="481976"/>
                  </a:lnTo>
                  <a:lnTo>
                    <a:pt x="143902" y="511379"/>
                  </a:lnTo>
                  <a:lnTo>
                    <a:pt x="188378" y="533180"/>
                  </a:lnTo>
                  <a:lnTo>
                    <a:pt x="236404" y="546734"/>
                  </a:lnTo>
                  <a:lnTo>
                    <a:pt x="286918" y="551395"/>
                  </a:lnTo>
                  <a:lnTo>
                    <a:pt x="336462" y="546954"/>
                  </a:lnTo>
                  <a:lnTo>
                    <a:pt x="383092" y="534147"/>
                  </a:lnTo>
                  <a:lnTo>
                    <a:pt x="426031" y="513755"/>
                  </a:lnTo>
                  <a:lnTo>
                    <a:pt x="464500" y="486555"/>
                  </a:lnTo>
                  <a:lnTo>
                    <a:pt x="497721" y="453326"/>
                  </a:lnTo>
                  <a:lnTo>
                    <a:pt x="524914" y="414847"/>
                  </a:lnTo>
                  <a:lnTo>
                    <a:pt x="545302" y="371896"/>
                  </a:lnTo>
                  <a:lnTo>
                    <a:pt x="558105" y="325251"/>
                  </a:lnTo>
                  <a:lnTo>
                    <a:pt x="562546" y="275691"/>
                  </a:lnTo>
                  <a:lnTo>
                    <a:pt x="558105" y="226135"/>
                  </a:lnTo>
                  <a:lnTo>
                    <a:pt x="545302" y="179493"/>
                  </a:lnTo>
                  <a:lnTo>
                    <a:pt x="524914" y="136544"/>
                  </a:lnTo>
                  <a:lnTo>
                    <a:pt x="497721" y="98066"/>
                  </a:lnTo>
                  <a:lnTo>
                    <a:pt x="464500" y="64839"/>
                  </a:lnTo>
                  <a:lnTo>
                    <a:pt x="426031" y="37639"/>
                  </a:lnTo>
                  <a:lnTo>
                    <a:pt x="383092" y="17247"/>
                  </a:lnTo>
                  <a:lnTo>
                    <a:pt x="336462" y="4441"/>
                  </a:lnTo>
                  <a:lnTo>
                    <a:pt x="286918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105912" y="4794504"/>
              <a:ext cx="646176" cy="6339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46640" y="4813668"/>
              <a:ext cx="562610" cy="551815"/>
            </a:xfrm>
            <a:custGeom>
              <a:avLst/>
              <a:gdLst/>
              <a:ahLst/>
              <a:cxnLst/>
              <a:rect l="l" t="t" r="r" b="b"/>
              <a:pathLst>
                <a:path w="562610" h="551814">
                  <a:moveTo>
                    <a:pt x="286918" y="0"/>
                  </a:moveTo>
                  <a:lnTo>
                    <a:pt x="237371" y="4441"/>
                  </a:lnTo>
                  <a:lnTo>
                    <a:pt x="190738" y="17248"/>
                  </a:lnTo>
                  <a:lnTo>
                    <a:pt x="147799" y="37640"/>
                  </a:lnTo>
                  <a:lnTo>
                    <a:pt x="109330" y="64840"/>
                  </a:lnTo>
                  <a:lnTo>
                    <a:pt x="76111" y="98069"/>
                  </a:lnTo>
                  <a:lnTo>
                    <a:pt x="48919" y="136548"/>
                  </a:lnTo>
                  <a:lnTo>
                    <a:pt x="28533" y="179499"/>
                  </a:lnTo>
                  <a:lnTo>
                    <a:pt x="15730" y="226144"/>
                  </a:lnTo>
                  <a:lnTo>
                    <a:pt x="11290" y="275704"/>
                  </a:lnTo>
                  <a:lnTo>
                    <a:pt x="81686" y="275704"/>
                  </a:lnTo>
                  <a:lnTo>
                    <a:pt x="87997" y="225169"/>
                  </a:lnTo>
                  <a:lnTo>
                    <a:pt x="106198" y="178403"/>
                  </a:lnTo>
                  <a:lnTo>
                    <a:pt x="135194" y="137447"/>
                  </a:lnTo>
                  <a:lnTo>
                    <a:pt x="173888" y="104343"/>
                  </a:lnTo>
                  <a:lnTo>
                    <a:pt x="216149" y="82943"/>
                  </a:lnTo>
                  <a:lnTo>
                    <a:pt x="260706" y="72035"/>
                  </a:lnTo>
                  <a:lnTo>
                    <a:pt x="305853" y="71270"/>
                  </a:lnTo>
                  <a:lnTo>
                    <a:pt x="349884" y="80298"/>
                  </a:lnTo>
                  <a:lnTo>
                    <a:pt x="391093" y="98768"/>
                  </a:lnTo>
                  <a:lnTo>
                    <a:pt x="427772" y="126330"/>
                  </a:lnTo>
                  <a:lnTo>
                    <a:pt x="458215" y="162636"/>
                  </a:lnTo>
                  <a:lnTo>
                    <a:pt x="479607" y="204909"/>
                  </a:lnTo>
                  <a:lnTo>
                    <a:pt x="490510" y="249481"/>
                  </a:lnTo>
                  <a:lnTo>
                    <a:pt x="491275" y="294644"/>
                  </a:lnTo>
                  <a:lnTo>
                    <a:pt x="482252" y="338691"/>
                  </a:lnTo>
                  <a:lnTo>
                    <a:pt x="463790" y="379915"/>
                  </a:lnTo>
                  <a:lnTo>
                    <a:pt x="436239" y="416609"/>
                  </a:lnTo>
                  <a:lnTo>
                    <a:pt x="399948" y="447065"/>
                  </a:lnTo>
                  <a:lnTo>
                    <a:pt x="357682" y="468465"/>
                  </a:lnTo>
                  <a:lnTo>
                    <a:pt x="313122" y="479372"/>
                  </a:lnTo>
                  <a:lnTo>
                    <a:pt x="267973" y="480137"/>
                  </a:lnTo>
                  <a:lnTo>
                    <a:pt x="223942" y="471110"/>
                  </a:lnTo>
                  <a:lnTo>
                    <a:pt x="182735" y="452640"/>
                  </a:lnTo>
                  <a:lnTo>
                    <a:pt x="146059" y="425077"/>
                  </a:lnTo>
                  <a:lnTo>
                    <a:pt x="115620" y="388772"/>
                  </a:lnTo>
                  <a:lnTo>
                    <a:pt x="157365" y="380682"/>
                  </a:lnTo>
                  <a:lnTo>
                    <a:pt x="50863" y="321411"/>
                  </a:lnTo>
                  <a:lnTo>
                    <a:pt x="0" y="411162"/>
                  </a:lnTo>
                  <a:lnTo>
                    <a:pt x="42405" y="402945"/>
                  </a:lnTo>
                  <a:lnTo>
                    <a:pt x="69852" y="445616"/>
                  </a:lnTo>
                  <a:lnTo>
                    <a:pt x="104039" y="481976"/>
                  </a:lnTo>
                  <a:lnTo>
                    <a:pt x="143902" y="511379"/>
                  </a:lnTo>
                  <a:lnTo>
                    <a:pt x="188378" y="533180"/>
                  </a:lnTo>
                  <a:lnTo>
                    <a:pt x="236404" y="546734"/>
                  </a:lnTo>
                  <a:lnTo>
                    <a:pt x="286918" y="551395"/>
                  </a:lnTo>
                  <a:lnTo>
                    <a:pt x="336462" y="546954"/>
                  </a:lnTo>
                  <a:lnTo>
                    <a:pt x="383092" y="534147"/>
                  </a:lnTo>
                  <a:lnTo>
                    <a:pt x="426031" y="513755"/>
                  </a:lnTo>
                  <a:lnTo>
                    <a:pt x="464500" y="486556"/>
                  </a:lnTo>
                  <a:lnTo>
                    <a:pt x="497721" y="453328"/>
                  </a:lnTo>
                  <a:lnTo>
                    <a:pt x="524914" y="414851"/>
                  </a:lnTo>
                  <a:lnTo>
                    <a:pt x="545302" y="371902"/>
                  </a:lnTo>
                  <a:lnTo>
                    <a:pt x="558105" y="325260"/>
                  </a:lnTo>
                  <a:lnTo>
                    <a:pt x="562546" y="275704"/>
                  </a:lnTo>
                  <a:lnTo>
                    <a:pt x="558105" y="226144"/>
                  </a:lnTo>
                  <a:lnTo>
                    <a:pt x="545302" y="179499"/>
                  </a:lnTo>
                  <a:lnTo>
                    <a:pt x="524914" y="136548"/>
                  </a:lnTo>
                  <a:lnTo>
                    <a:pt x="497721" y="98069"/>
                  </a:lnTo>
                  <a:lnTo>
                    <a:pt x="464500" y="64840"/>
                  </a:lnTo>
                  <a:lnTo>
                    <a:pt x="426031" y="37640"/>
                  </a:lnTo>
                  <a:lnTo>
                    <a:pt x="383092" y="17248"/>
                  </a:lnTo>
                  <a:lnTo>
                    <a:pt x="336462" y="4441"/>
                  </a:lnTo>
                  <a:lnTo>
                    <a:pt x="286918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68696" y="2987039"/>
              <a:ext cx="646176" cy="6339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10568" y="3006547"/>
              <a:ext cx="562610" cy="551815"/>
            </a:xfrm>
            <a:custGeom>
              <a:avLst/>
              <a:gdLst/>
              <a:ahLst/>
              <a:cxnLst/>
              <a:rect l="l" t="t" r="r" b="b"/>
              <a:pathLst>
                <a:path w="562610" h="551814">
                  <a:moveTo>
                    <a:pt x="286905" y="0"/>
                  </a:moveTo>
                  <a:lnTo>
                    <a:pt x="237361" y="4441"/>
                  </a:lnTo>
                  <a:lnTo>
                    <a:pt x="190731" y="17247"/>
                  </a:lnTo>
                  <a:lnTo>
                    <a:pt x="147792" y="37639"/>
                  </a:lnTo>
                  <a:lnTo>
                    <a:pt x="109323" y="64839"/>
                  </a:lnTo>
                  <a:lnTo>
                    <a:pt x="76102" y="98066"/>
                  </a:lnTo>
                  <a:lnTo>
                    <a:pt x="48909" y="136544"/>
                  </a:lnTo>
                  <a:lnTo>
                    <a:pt x="28521" y="179493"/>
                  </a:lnTo>
                  <a:lnTo>
                    <a:pt x="15718" y="226135"/>
                  </a:lnTo>
                  <a:lnTo>
                    <a:pt x="11277" y="275691"/>
                  </a:lnTo>
                  <a:lnTo>
                    <a:pt x="81686" y="275691"/>
                  </a:lnTo>
                  <a:lnTo>
                    <a:pt x="87997" y="225156"/>
                  </a:lnTo>
                  <a:lnTo>
                    <a:pt x="106197" y="178390"/>
                  </a:lnTo>
                  <a:lnTo>
                    <a:pt x="135189" y="137435"/>
                  </a:lnTo>
                  <a:lnTo>
                    <a:pt x="173875" y="104330"/>
                  </a:lnTo>
                  <a:lnTo>
                    <a:pt x="216141" y="82930"/>
                  </a:lnTo>
                  <a:lnTo>
                    <a:pt x="260701" y="72023"/>
                  </a:lnTo>
                  <a:lnTo>
                    <a:pt x="305851" y="71258"/>
                  </a:lnTo>
                  <a:lnTo>
                    <a:pt x="349883" y="80285"/>
                  </a:lnTo>
                  <a:lnTo>
                    <a:pt x="391092" y="98755"/>
                  </a:lnTo>
                  <a:lnTo>
                    <a:pt x="427772" y="126318"/>
                  </a:lnTo>
                  <a:lnTo>
                    <a:pt x="458216" y="162623"/>
                  </a:lnTo>
                  <a:lnTo>
                    <a:pt x="479607" y="204901"/>
                  </a:lnTo>
                  <a:lnTo>
                    <a:pt x="490510" y="249476"/>
                  </a:lnTo>
                  <a:lnTo>
                    <a:pt x="491274" y="294640"/>
                  </a:lnTo>
                  <a:lnTo>
                    <a:pt x="482250" y="338688"/>
                  </a:lnTo>
                  <a:lnTo>
                    <a:pt x="463785" y="379910"/>
                  </a:lnTo>
                  <a:lnTo>
                    <a:pt x="436231" y="416601"/>
                  </a:lnTo>
                  <a:lnTo>
                    <a:pt x="399935" y="447052"/>
                  </a:lnTo>
                  <a:lnTo>
                    <a:pt x="357674" y="468452"/>
                  </a:lnTo>
                  <a:lnTo>
                    <a:pt x="313117" y="479359"/>
                  </a:lnTo>
                  <a:lnTo>
                    <a:pt x="267970" y="480125"/>
                  </a:lnTo>
                  <a:lnTo>
                    <a:pt x="223939" y="471097"/>
                  </a:lnTo>
                  <a:lnTo>
                    <a:pt x="182730" y="452627"/>
                  </a:lnTo>
                  <a:lnTo>
                    <a:pt x="146051" y="425065"/>
                  </a:lnTo>
                  <a:lnTo>
                    <a:pt x="115608" y="388759"/>
                  </a:lnTo>
                  <a:lnTo>
                    <a:pt x="157352" y="380682"/>
                  </a:lnTo>
                  <a:lnTo>
                    <a:pt x="50863" y="321411"/>
                  </a:lnTo>
                  <a:lnTo>
                    <a:pt x="0" y="411149"/>
                  </a:lnTo>
                  <a:lnTo>
                    <a:pt x="42392" y="402945"/>
                  </a:lnTo>
                  <a:lnTo>
                    <a:pt x="69845" y="445616"/>
                  </a:lnTo>
                  <a:lnTo>
                    <a:pt x="104035" y="481976"/>
                  </a:lnTo>
                  <a:lnTo>
                    <a:pt x="143898" y="511379"/>
                  </a:lnTo>
                  <a:lnTo>
                    <a:pt x="188373" y="533180"/>
                  </a:lnTo>
                  <a:lnTo>
                    <a:pt x="236397" y="546734"/>
                  </a:lnTo>
                  <a:lnTo>
                    <a:pt x="286905" y="551395"/>
                  </a:lnTo>
                  <a:lnTo>
                    <a:pt x="336452" y="546953"/>
                  </a:lnTo>
                  <a:lnTo>
                    <a:pt x="383085" y="534146"/>
                  </a:lnTo>
                  <a:lnTo>
                    <a:pt x="426024" y="513752"/>
                  </a:lnTo>
                  <a:lnTo>
                    <a:pt x="464493" y="486551"/>
                  </a:lnTo>
                  <a:lnTo>
                    <a:pt x="497712" y="453321"/>
                  </a:lnTo>
                  <a:lnTo>
                    <a:pt x="524904" y="414841"/>
                  </a:lnTo>
                  <a:lnTo>
                    <a:pt x="545290" y="371890"/>
                  </a:lnTo>
                  <a:lnTo>
                    <a:pt x="558093" y="325247"/>
                  </a:lnTo>
                  <a:lnTo>
                    <a:pt x="562533" y="275691"/>
                  </a:lnTo>
                  <a:lnTo>
                    <a:pt x="558093" y="226135"/>
                  </a:lnTo>
                  <a:lnTo>
                    <a:pt x="545290" y="179493"/>
                  </a:lnTo>
                  <a:lnTo>
                    <a:pt x="524904" y="136544"/>
                  </a:lnTo>
                  <a:lnTo>
                    <a:pt x="497712" y="98066"/>
                  </a:lnTo>
                  <a:lnTo>
                    <a:pt x="464493" y="64839"/>
                  </a:lnTo>
                  <a:lnTo>
                    <a:pt x="426024" y="37639"/>
                  </a:lnTo>
                  <a:lnTo>
                    <a:pt x="383085" y="17247"/>
                  </a:lnTo>
                  <a:lnTo>
                    <a:pt x="336452" y="4441"/>
                  </a:lnTo>
                  <a:lnTo>
                    <a:pt x="286905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83936" y="4523232"/>
              <a:ext cx="646176" cy="6339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26138" y="4540923"/>
              <a:ext cx="562610" cy="551815"/>
            </a:xfrm>
            <a:custGeom>
              <a:avLst/>
              <a:gdLst/>
              <a:ahLst/>
              <a:cxnLst/>
              <a:rect l="l" t="t" r="r" b="b"/>
              <a:pathLst>
                <a:path w="562610" h="551814">
                  <a:moveTo>
                    <a:pt x="286918" y="0"/>
                  </a:moveTo>
                  <a:lnTo>
                    <a:pt x="237371" y="4441"/>
                  </a:lnTo>
                  <a:lnTo>
                    <a:pt x="190738" y="17248"/>
                  </a:lnTo>
                  <a:lnTo>
                    <a:pt x="147799" y="37640"/>
                  </a:lnTo>
                  <a:lnTo>
                    <a:pt x="109330" y="64840"/>
                  </a:lnTo>
                  <a:lnTo>
                    <a:pt x="76111" y="98069"/>
                  </a:lnTo>
                  <a:lnTo>
                    <a:pt x="48919" y="136548"/>
                  </a:lnTo>
                  <a:lnTo>
                    <a:pt x="28533" y="179499"/>
                  </a:lnTo>
                  <a:lnTo>
                    <a:pt x="15730" y="226144"/>
                  </a:lnTo>
                  <a:lnTo>
                    <a:pt x="11290" y="275704"/>
                  </a:lnTo>
                  <a:lnTo>
                    <a:pt x="81686" y="275704"/>
                  </a:lnTo>
                  <a:lnTo>
                    <a:pt x="87997" y="225169"/>
                  </a:lnTo>
                  <a:lnTo>
                    <a:pt x="106198" y="178403"/>
                  </a:lnTo>
                  <a:lnTo>
                    <a:pt x="135194" y="137447"/>
                  </a:lnTo>
                  <a:lnTo>
                    <a:pt x="173888" y="104343"/>
                  </a:lnTo>
                  <a:lnTo>
                    <a:pt x="216149" y="82943"/>
                  </a:lnTo>
                  <a:lnTo>
                    <a:pt x="260706" y="72035"/>
                  </a:lnTo>
                  <a:lnTo>
                    <a:pt x="305853" y="71269"/>
                  </a:lnTo>
                  <a:lnTo>
                    <a:pt x="349884" y="80295"/>
                  </a:lnTo>
                  <a:lnTo>
                    <a:pt x="391093" y="98763"/>
                  </a:lnTo>
                  <a:lnTo>
                    <a:pt x="427772" y="126322"/>
                  </a:lnTo>
                  <a:lnTo>
                    <a:pt x="458216" y="162623"/>
                  </a:lnTo>
                  <a:lnTo>
                    <a:pt x="479607" y="204901"/>
                  </a:lnTo>
                  <a:lnTo>
                    <a:pt x="490510" y="249476"/>
                  </a:lnTo>
                  <a:lnTo>
                    <a:pt x="491275" y="294640"/>
                  </a:lnTo>
                  <a:lnTo>
                    <a:pt x="482252" y="338688"/>
                  </a:lnTo>
                  <a:lnTo>
                    <a:pt x="463790" y="379910"/>
                  </a:lnTo>
                  <a:lnTo>
                    <a:pt x="436239" y="416601"/>
                  </a:lnTo>
                  <a:lnTo>
                    <a:pt x="399948" y="447052"/>
                  </a:lnTo>
                  <a:lnTo>
                    <a:pt x="357682" y="468457"/>
                  </a:lnTo>
                  <a:lnTo>
                    <a:pt x="313122" y="479368"/>
                  </a:lnTo>
                  <a:lnTo>
                    <a:pt x="267972" y="480135"/>
                  </a:lnTo>
                  <a:lnTo>
                    <a:pt x="223940" y="471109"/>
                  </a:lnTo>
                  <a:lnTo>
                    <a:pt x="182731" y="452640"/>
                  </a:lnTo>
                  <a:lnTo>
                    <a:pt x="146051" y="425077"/>
                  </a:lnTo>
                  <a:lnTo>
                    <a:pt x="115608" y="388772"/>
                  </a:lnTo>
                  <a:lnTo>
                    <a:pt x="157365" y="380682"/>
                  </a:lnTo>
                  <a:lnTo>
                    <a:pt x="50863" y="321411"/>
                  </a:lnTo>
                  <a:lnTo>
                    <a:pt x="0" y="411162"/>
                  </a:lnTo>
                  <a:lnTo>
                    <a:pt x="42405" y="402945"/>
                  </a:lnTo>
                  <a:lnTo>
                    <a:pt x="69852" y="445616"/>
                  </a:lnTo>
                  <a:lnTo>
                    <a:pt x="104039" y="481976"/>
                  </a:lnTo>
                  <a:lnTo>
                    <a:pt x="143902" y="511379"/>
                  </a:lnTo>
                  <a:lnTo>
                    <a:pt x="188378" y="533180"/>
                  </a:lnTo>
                  <a:lnTo>
                    <a:pt x="236404" y="546734"/>
                  </a:lnTo>
                  <a:lnTo>
                    <a:pt x="286918" y="551395"/>
                  </a:lnTo>
                  <a:lnTo>
                    <a:pt x="336462" y="546954"/>
                  </a:lnTo>
                  <a:lnTo>
                    <a:pt x="383092" y="534147"/>
                  </a:lnTo>
                  <a:lnTo>
                    <a:pt x="426031" y="513755"/>
                  </a:lnTo>
                  <a:lnTo>
                    <a:pt x="464500" y="486556"/>
                  </a:lnTo>
                  <a:lnTo>
                    <a:pt x="497721" y="453328"/>
                  </a:lnTo>
                  <a:lnTo>
                    <a:pt x="524914" y="414851"/>
                  </a:lnTo>
                  <a:lnTo>
                    <a:pt x="545302" y="371902"/>
                  </a:lnTo>
                  <a:lnTo>
                    <a:pt x="558105" y="325260"/>
                  </a:lnTo>
                  <a:lnTo>
                    <a:pt x="562546" y="275704"/>
                  </a:lnTo>
                  <a:lnTo>
                    <a:pt x="558105" y="226144"/>
                  </a:lnTo>
                  <a:lnTo>
                    <a:pt x="545302" y="179499"/>
                  </a:lnTo>
                  <a:lnTo>
                    <a:pt x="524914" y="136548"/>
                  </a:lnTo>
                  <a:lnTo>
                    <a:pt x="497721" y="98069"/>
                  </a:lnTo>
                  <a:lnTo>
                    <a:pt x="464500" y="64840"/>
                  </a:lnTo>
                  <a:lnTo>
                    <a:pt x="426031" y="37640"/>
                  </a:lnTo>
                  <a:lnTo>
                    <a:pt x="383092" y="17248"/>
                  </a:lnTo>
                  <a:lnTo>
                    <a:pt x="336462" y="4441"/>
                  </a:lnTo>
                  <a:lnTo>
                    <a:pt x="286918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88935" y="5641848"/>
              <a:ext cx="438912" cy="3230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789278" y="2160523"/>
            <a:ext cx="82740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 marR="5080" indent="-164465">
              <a:lnSpc>
                <a:spcPct val="140000"/>
              </a:lnSpc>
              <a:spcBef>
                <a:spcPts val="100"/>
              </a:spcBef>
            </a:pP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Po</a:t>
            </a:r>
            <a:r>
              <a:rPr sz="1200" dirty="0">
                <a:solidFill>
                  <a:srgbClr val="7A6C62"/>
                </a:solidFill>
                <a:latin typeface="Arial"/>
                <a:cs typeface="Arial"/>
              </a:rPr>
              <a:t>st-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deplo</a:t>
            </a:r>
            <a:r>
              <a:rPr sz="1200" dirty="0">
                <a:solidFill>
                  <a:srgbClr val="7A6C62"/>
                </a:solidFill>
                <a:latin typeface="Arial"/>
                <a:cs typeface="Arial"/>
              </a:rPr>
              <a:t>y 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checks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008911" y="5583428"/>
            <a:ext cx="81788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41910">
              <a:lnSpc>
                <a:spcPts val="1390"/>
              </a:lnSpc>
              <a:spcBef>
                <a:spcPts val="185"/>
              </a:spcBef>
            </a:pP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Monitoring  and</a:t>
            </a:r>
            <a:r>
              <a:rPr sz="1200" spc="-9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alerting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98" y="177290"/>
            <a:ext cx="4460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09495" algn="l"/>
              </a:tabLst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Development	(Pre-Commit)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88068" y="1072388"/>
            <a:ext cx="5481955" cy="407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310515" indent="-182880">
              <a:lnSpc>
                <a:spcPct val="100000"/>
              </a:lnSpc>
              <a:spcBef>
                <a:spcPts val="1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Developer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laptops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are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the first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line of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defense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in a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DevSecOps</a:t>
            </a:r>
            <a:r>
              <a:rPr sz="2400" spc="-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  <a:p>
            <a:pPr marL="194945" marR="5080" indent="-182880">
              <a:lnSpc>
                <a:spcPct val="1008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Moving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security to the left prevents  costly mistakes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vulnerabilities</a:t>
            </a:r>
            <a:r>
              <a:rPr sz="2400" spc="3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later</a:t>
            </a:r>
            <a:endParaRPr sz="2400">
              <a:latin typeface="Arial"/>
              <a:cs typeface="Arial"/>
            </a:endParaRPr>
          </a:p>
          <a:p>
            <a:pPr marL="194945" marR="171450" indent="-182880">
              <a:lnSpc>
                <a:spcPts val="2810"/>
              </a:lnSpc>
              <a:spcBef>
                <a:spcPts val="7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Required Git pre-commit hooks can  </a:t>
            </a:r>
            <a:r>
              <a:rPr sz="2400" spc="-15" dirty="0">
                <a:solidFill>
                  <a:srgbClr val="7A6C62"/>
                </a:solidFill>
                <a:latin typeface="Arial"/>
                <a:cs typeface="Arial"/>
              </a:rPr>
              <a:t>offer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 simple, 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effective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feedback</a:t>
            </a:r>
            <a:r>
              <a:rPr sz="2400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loop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515"/>
              </a:spcBef>
            </a:pPr>
            <a:r>
              <a:rPr sz="2400" spc="75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75" dirty="0">
                <a:solidFill>
                  <a:srgbClr val="7A6C62"/>
                </a:solidFill>
                <a:latin typeface="Arial"/>
                <a:cs typeface="Arial"/>
              </a:rPr>
              <a:t>Static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analysis scans in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the</a:t>
            </a:r>
            <a:r>
              <a:rPr sz="2400" spc="-1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IDE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25"/>
              </a:spcBef>
            </a:pPr>
            <a:r>
              <a:rPr sz="2400" spc="110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110" dirty="0">
                <a:solidFill>
                  <a:srgbClr val="7A6C62"/>
                </a:solidFill>
                <a:latin typeface="Arial"/>
                <a:cs typeface="Arial"/>
              </a:rPr>
              <a:t>Peer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review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from security</a:t>
            </a:r>
            <a:r>
              <a:rPr sz="2400" spc="-16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engineers</a:t>
            </a:r>
            <a:endParaRPr sz="2400">
              <a:latin typeface="Arial"/>
              <a:cs typeface="Arial"/>
            </a:endParaRPr>
          </a:p>
          <a:p>
            <a:pPr marL="560705" marR="773430" indent="-182880">
              <a:lnSpc>
                <a:spcPct val="100800"/>
              </a:lnSpc>
              <a:spcBef>
                <a:spcPts val="600"/>
              </a:spcBef>
            </a:pPr>
            <a:r>
              <a:rPr sz="2400" spc="40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40" dirty="0">
                <a:solidFill>
                  <a:srgbClr val="7A6C62"/>
                </a:solidFill>
                <a:latin typeface="Arial"/>
                <a:cs typeface="Arial"/>
              </a:rPr>
              <a:t>Lightweight,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threat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modeling</a:t>
            </a:r>
            <a:r>
              <a:rPr sz="2400" spc="-8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in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sensitive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areas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3919" y="2593848"/>
            <a:ext cx="1277112" cy="1277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7059" y="3656076"/>
            <a:ext cx="19297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Code</a:t>
            </a:r>
            <a:r>
              <a:rPr sz="2000" spc="-7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Committed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98" y="177290"/>
            <a:ext cx="18053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G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i</a:t>
            </a: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t</a:t>
            </a:r>
            <a:r>
              <a:rPr sz="2800" b="0" spc="5" dirty="0">
                <a:solidFill>
                  <a:srgbClr val="1D9EBA"/>
                </a:solidFill>
                <a:latin typeface="Arial"/>
                <a:cs typeface="Arial"/>
              </a:rPr>
              <a:t>-</a:t>
            </a: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S</a:t>
            </a:r>
            <a:r>
              <a:rPr sz="2800" b="0" spc="5" dirty="0">
                <a:solidFill>
                  <a:srgbClr val="1D9EBA"/>
                </a:solidFill>
                <a:latin typeface="Arial"/>
                <a:cs typeface="Arial"/>
              </a:rPr>
              <a:t>e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</a:t>
            </a:r>
            <a:r>
              <a:rPr sz="2800" b="0" spc="5" dirty="0">
                <a:solidFill>
                  <a:srgbClr val="1D9EBA"/>
                </a:solidFill>
                <a:latin typeface="Arial"/>
                <a:cs typeface="Arial"/>
              </a:rPr>
              <a:t>re</a:t>
            </a: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t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17484" y="2688843"/>
            <a:ext cx="5963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heavy" dirty="0">
                <a:solidFill>
                  <a:srgbClr val="DB3D16"/>
                </a:solidFill>
                <a:uFill>
                  <a:solidFill>
                    <a:srgbClr val="DB3D16"/>
                  </a:solidFill>
                </a:uFill>
                <a:latin typeface="Arial"/>
                <a:cs typeface="Arial"/>
              </a:rPr>
              <a:t>https://github.com/awslabs/git-secrets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98" y="177290"/>
            <a:ext cx="62033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Continuous Integration (Commit</a:t>
            </a:r>
            <a:r>
              <a:rPr sz="2800" b="0" spc="-5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Stage)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44498" y="1501139"/>
            <a:ext cx="2207260" cy="4184015"/>
            <a:chOff x="444498" y="1501139"/>
            <a:chExt cx="2207260" cy="4184015"/>
          </a:xfrm>
        </p:grpSpPr>
        <p:sp>
          <p:nvSpPr>
            <p:cNvPr id="5" name="object 5"/>
            <p:cNvSpPr/>
            <p:nvPr/>
          </p:nvSpPr>
          <p:spPr>
            <a:xfrm>
              <a:off x="444498" y="1501139"/>
              <a:ext cx="2207260" cy="4184015"/>
            </a:xfrm>
            <a:custGeom>
              <a:avLst/>
              <a:gdLst/>
              <a:ahLst/>
              <a:cxnLst/>
              <a:rect l="l" t="t" r="r" b="b"/>
              <a:pathLst>
                <a:path w="2207260" h="4184015">
                  <a:moveTo>
                    <a:pt x="25384" y="3806723"/>
                  </a:moveTo>
                  <a:lnTo>
                    <a:pt x="16" y="3808006"/>
                  </a:lnTo>
                  <a:lnTo>
                    <a:pt x="2023" y="3846461"/>
                  </a:lnTo>
                  <a:lnTo>
                    <a:pt x="6457" y="3875519"/>
                  </a:lnTo>
                  <a:lnTo>
                    <a:pt x="31567" y="3871683"/>
                  </a:lnTo>
                  <a:lnTo>
                    <a:pt x="27132" y="3842626"/>
                  </a:lnTo>
                  <a:lnTo>
                    <a:pt x="25447" y="3808006"/>
                  </a:lnTo>
                  <a:lnTo>
                    <a:pt x="25400" y="3807358"/>
                  </a:lnTo>
                  <a:lnTo>
                    <a:pt x="25384" y="3806723"/>
                  </a:lnTo>
                  <a:close/>
                </a:path>
                <a:path w="2207260" h="4184015">
                  <a:moveTo>
                    <a:pt x="25400" y="3731158"/>
                  </a:moveTo>
                  <a:lnTo>
                    <a:pt x="0" y="3731158"/>
                  </a:lnTo>
                  <a:lnTo>
                    <a:pt x="0" y="3807358"/>
                  </a:lnTo>
                  <a:lnTo>
                    <a:pt x="12826" y="3807358"/>
                  </a:lnTo>
                  <a:lnTo>
                    <a:pt x="25384" y="3806723"/>
                  </a:lnTo>
                  <a:lnTo>
                    <a:pt x="25400" y="3731158"/>
                  </a:lnTo>
                  <a:close/>
                </a:path>
                <a:path w="2207260" h="4184015">
                  <a:moveTo>
                    <a:pt x="25400" y="3807036"/>
                  </a:moveTo>
                  <a:lnTo>
                    <a:pt x="25400" y="3807358"/>
                  </a:lnTo>
                  <a:lnTo>
                    <a:pt x="25400" y="3807036"/>
                  </a:lnTo>
                  <a:close/>
                </a:path>
                <a:path w="2207260" h="4184015">
                  <a:moveTo>
                    <a:pt x="25400" y="3806723"/>
                  </a:moveTo>
                  <a:lnTo>
                    <a:pt x="25400" y="3807036"/>
                  </a:lnTo>
                  <a:lnTo>
                    <a:pt x="25400" y="3806723"/>
                  </a:lnTo>
                  <a:close/>
                </a:path>
                <a:path w="2207260" h="4184015">
                  <a:moveTo>
                    <a:pt x="25400" y="3629558"/>
                  </a:moveTo>
                  <a:lnTo>
                    <a:pt x="0" y="3629558"/>
                  </a:lnTo>
                  <a:lnTo>
                    <a:pt x="0" y="3705758"/>
                  </a:lnTo>
                  <a:lnTo>
                    <a:pt x="25400" y="3705758"/>
                  </a:lnTo>
                  <a:lnTo>
                    <a:pt x="25400" y="3629558"/>
                  </a:lnTo>
                  <a:close/>
                </a:path>
                <a:path w="2207260" h="4184015">
                  <a:moveTo>
                    <a:pt x="25400" y="3527958"/>
                  </a:moveTo>
                  <a:lnTo>
                    <a:pt x="0" y="3527958"/>
                  </a:lnTo>
                  <a:lnTo>
                    <a:pt x="0" y="3604158"/>
                  </a:lnTo>
                  <a:lnTo>
                    <a:pt x="25400" y="3604158"/>
                  </a:lnTo>
                  <a:lnTo>
                    <a:pt x="25400" y="3527958"/>
                  </a:lnTo>
                  <a:close/>
                </a:path>
                <a:path w="2207260" h="4184015">
                  <a:moveTo>
                    <a:pt x="25400" y="3426358"/>
                  </a:moveTo>
                  <a:lnTo>
                    <a:pt x="0" y="3426358"/>
                  </a:lnTo>
                  <a:lnTo>
                    <a:pt x="0" y="3502558"/>
                  </a:lnTo>
                  <a:lnTo>
                    <a:pt x="25400" y="3502558"/>
                  </a:lnTo>
                  <a:lnTo>
                    <a:pt x="25400" y="3426358"/>
                  </a:lnTo>
                  <a:close/>
                </a:path>
                <a:path w="2207260" h="4184015">
                  <a:moveTo>
                    <a:pt x="25400" y="3324758"/>
                  </a:moveTo>
                  <a:lnTo>
                    <a:pt x="0" y="3324758"/>
                  </a:lnTo>
                  <a:lnTo>
                    <a:pt x="0" y="3400958"/>
                  </a:lnTo>
                  <a:lnTo>
                    <a:pt x="25400" y="3400958"/>
                  </a:lnTo>
                  <a:lnTo>
                    <a:pt x="25400" y="3324758"/>
                  </a:lnTo>
                  <a:close/>
                </a:path>
                <a:path w="2207260" h="4184015">
                  <a:moveTo>
                    <a:pt x="25400" y="3223158"/>
                  </a:moveTo>
                  <a:lnTo>
                    <a:pt x="0" y="3223158"/>
                  </a:lnTo>
                  <a:lnTo>
                    <a:pt x="0" y="3299358"/>
                  </a:lnTo>
                  <a:lnTo>
                    <a:pt x="25400" y="3299358"/>
                  </a:lnTo>
                  <a:lnTo>
                    <a:pt x="25400" y="3223158"/>
                  </a:lnTo>
                  <a:close/>
                </a:path>
                <a:path w="2207260" h="4184015">
                  <a:moveTo>
                    <a:pt x="25400" y="3121558"/>
                  </a:moveTo>
                  <a:lnTo>
                    <a:pt x="0" y="3121558"/>
                  </a:lnTo>
                  <a:lnTo>
                    <a:pt x="0" y="3197758"/>
                  </a:lnTo>
                  <a:lnTo>
                    <a:pt x="25400" y="3197758"/>
                  </a:lnTo>
                  <a:lnTo>
                    <a:pt x="25400" y="3121558"/>
                  </a:lnTo>
                  <a:close/>
                </a:path>
                <a:path w="2207260" h="4184015">
                  <a:moveTo>
                    <a:pt x="25400" y="3019958"/>
                  </a:moveTo>
                  <a:lnTo>
                    <a:pt x="0" y="3019958"/>
                  </a:lnTo>
                  <a:lnTo>
                    <a:pt x="0" y="3096158"/>
                  </a:lnTo>
                  <a:lnTo>
                    <a:pt x="25400" y="3096158"/>
                  </a:lnTo>
                  <a:lnTo>
                    <a:pt x="25400" y="3019958"/>
                  </a:lnTo>
                  <a:close/>
                </a:path>
                <a:path w="2207260" h="4184015">
                  <a:moveTo>
                    <a:pt x="25400" y="2918358"/>
                  </a:moveTo>
                  <a:lnTo>
                    <a:pt x="0" y="2918358"/>
                  </a:lnTo>
                  <a:lnTo>
                    <a:pt x="0" y="2994558"/>
                  </a:lnTo>
                  <a:lnTo>
                    <a:pt x="25400" y="2994558"/>
                  </a:lnTo>
                  <a:lnTo>
                    <a:pt x="25400" y="2918358"/>
                  </a:lnTo>
                  <a:close/>
                </a:path>
                <a:path w="2207260" h="4184015">
                  <a:moveTo>
                    <a:pt x="25400" y="2816758"/>
                  </a:moveTo>
                  <a:lnTo>
                    <a:pt x="0" y="2816758"/>
                  </a:lnTo>
                  <a:lnTo>
                    <a:pt x="0" y="2892958"/>
                  </a:lnTo>
                  <a:lnTo>
                    <a:pt x="25400" y="2892958"/>
                  </a:lnTo>
                  <a:lnTo>
                    <a:pt x="25400" y="2816758"/>
                  </a:lnTo>
                  <a:close/>
                </a:path>
                <a:path w="2207260" h="4184015">
                  <a:moveTo>
                    <a:pt x="25400" y="2715158"/>
                  </a:moveTo>
                  <a:lnTo>
                    <a:pt x="0" y="2715158"/>
                  </a:lnTo>
                  <a:lnTo>
                    <a:pt x="0" y="2791358"/>
                  </a:lnTo>
                  <a:lnTo>
                    <a:pt x="25400" y="2791358"/>
                  </a:lnTo>
                  <a:lnTo>
                    <a:pt x="25400" y="2715158"/>
                  </a:lnTo>
                  <a:close/>
                </a:path>
                <a:path w="2207260" h="4184015">
                  <a:moveTo>
                    <a:pt x="25400" y="2613558"/>
                  </a:moveTo>
                  <a:lnTo>
                    <a:pt x="0" y="2613558"/>
                  </a:lnTo>
                  <a:lnTo>
                    <a:pt x="0" y="2689758"/>
                  </a:lnTo>
                  <a:lnTo>
                    <a:pt x="25400" y="2689758"/>
                  </a:lnTo>
                  <a:lnTo>
                    <a:pt x="25400" y="2613558"/>
                  </a:lnTo>
                  <a:close/>
                </a:path>
                <a:path w="2207260" h="4184015">
                  <a:moveTo>
                    <a:pt x="25400" y="2511958"/>
                  </a:moveTo>
                  <a:lnTo>
                    <a:pt x="0" y="2511958"/>
                  </a:lnTo>
                  <a:lnTo>
                    <a:pt x="0" y="2588158"/>
                  </a:lnTo>
                  <a:lnTo>
                    <a:pt x="25400" y="2588158"/>
                  </a:lnTo>
                  <a:lnTo>
                    <a:pt x="25400" y="2511958"/>
                  </a:lnTo>
                  <a:close/>
                </a:path>
                <a:path w="2207260" h="4184015">
                  <a:moveTo>
                    <a:pt x="25400" y="2410358"/>
                  </a:moveTo>
                  <a:lnTo>
                    <a:pt x="0" y="2410358"/>
                  </a:lnTo>
                  <a:lnTo>
                    <a:pt x="0" y="2486558"/>
                  </a:lnTo>
                  <a:lnTo>
                    <a:pt x="25400" y="2486558"/>
                  </a:lnTo>
                  <a:lnTo>
                    <a:pt x="25400" y="2410358"/>
                  </a:lnTo>
                  <a:close/>
                </a:path>
                <a:path w="2207260" h="4184015">
                  <a:moveTo>
                    <a:pt x="25400" y="2308758"/>
                  </a:moveTo>
                  <a:lnTo>
                    <a:pt x="0" y="2308758"/>
                  </a:lnTo>
                  <a:lnTo>
                    <a:pt x="0" y="2384958"/>
                  </a:lnTo>
                  <a:lnTo>
                    <a:pt x="25400" y="2384958"/>
                  </a:lnTo>
                  <a:lnTo>
                    <a:pt x="25400" y="2308758"/>
                  </a:lnTo>
                  <a:close/>
                </a:path>
                <a:path w="2207260" h="4184015">
                  <a:moveTo>
                    <a:pt x="25400" y="2207158"/>
                  </a:moveTo>
                  <a:lnTo>
                    <a:pt x="0" y="2207158"/>
                  </a:lnTo>
                  <a:lnTo>
                    <a:pt x="0" y="2283358"/>
                  </a:lnTo>
                  <a:lnTo>
                    <a:pt x="25400" y="2283358"/>
                  </a:lnTo>
                  <a:lnTo>
                    <a:pt x="25400" y="2207158"/>
                  </a:lnTo>
                  <a:close/>
                </a:path>
                <a:path w="2207260" h="4184015">
                  <a:moveTo>
                    <a:pt x="25400" y="2105558"/>
                  </a:moveTo>
                  <a:lnTo>
                    <a:pt x="0" y="2105558"/>
                  </a:lnTo>
                  <a:lnTo>
                    <a:pt x="0" y="2181758"/>
                  </a:lnTo>
                  <a:lnTo>
                    <a:pt x="25400" y="2181758"/>
                  </a:lnTo>
                  <a:lnTo>
                    <a:pt x="25400" y="2105558"/>
                  </a:lnTo>
                  <a:close/>
                </a:path>
                <a:path w="2207260" h="4184015">
                  <a:moveTo>
                    <a:pt x="25400" y="2003958"/>
                  </a:moveTo>
                  <a:lnTo>
                    <a:pt x="0" y="2003958"/>
                  </a:lnTo>
                  <a:lnTo>
                    <a:pt x="0" y="2080158"/>
                  </a:lnTo>
                  <a:lnTo>
                    <a:pt x="25400" y="2080158"/>
                  </a:lnTo>
                  <a:lnTo>
                    <a:pt x="25400" y="2003958"/>
                  </a:lnTo>
                  <a:close/>
                </a:path>
                <a:path w="2207260" h="4184015">
                  <a:moveTo>
                    <a:pt x="25400" y="1902358"/>
                  </a:moveTo>
                  <a:lnTo>
                    <a:pt x="0" y="1902358"/>
                  </a:lnTo>
                  <a:lnTo>
                    <a:pt x="0" y="1978558"/>
                  </a:lnTo>
                  <a:lnTo>
                    <a:pt x="25400" y="1978558"/>
                  </a:lnTo>
                  <a:lnTo>
                    <a:pt x="25400" y="1902358"/>
                  </a:lnTo>
                  <a:close/>
                </a:path>
                <a:path w="2207260" h="4184015">
                  <a:moveTo>
                    <a:pt x="25400" y="1800758"/>
                  </a:moveTo>
                  <a:lnTo>
                    <a:pt x="0" y="1800758"/>
                  </a:lnTo>
                  <a:lnTo>
                    <a:pt x="0" y="1876958"/>
                  </a:lnTo>
                  <a:lnTo>
                    <a:pt x="25400" y="1876958"/>
                  </a:lnTo>
                  <a:lnTo>
                    <a:pt x="25400" y="1800758"/>
                  </a:lnTo>
                  <a:close/>
                </a:path>
                <a:path w="2207260" h="4184015">
                  <a:moveTo>
                    <a:pt x="25400" y="1699158"/>
                  </a:moveTo>
                  <a:lnTo>
                    <a:pt x="0" y="1699158"/>
                  </a:lnTo>
                  <a:lnTo>
                    <a:pt x="0" y="1775358"/>
                  </a:lnTo>
                  <a:lnTo>
                    <a:pt x="25400" y="1775358"/>
                  </a:lnTo>
                  <a:lnTo>
                    <a:pt x="25400" y="1699158"/>
                  </a:lnTo>
                  <a:close/>
                </a:path>
                <a:path w="2207260" h="4184015">
                  <a:moveTo>
                    <a:pt x="25400" y="1597558"/>
                  </a:moveTo>
                  <a:lnTo>
                    <a:pt x="0" y="1597558"/>
                  </a:lnTo>
                  <a:lnTo>
                    <a:pt x="0" y="1673758"/>
                  </a:lnTo>
                  <a:lnTo>
                    <a:pt x="25400" y="1673758"/>
                  </a:lnTo>
                  <a:lnTo>
                    <a:pt x="25400" y="1597558"/>
                  </a:lnTo>
                  <a:close/>
                </a:path>
                <a:path w="2207260" h="4184015">
                  <a:moveTo>
                    <a:pt x="25400" y="1495958"/>
                  </a:moveTo>
                  <a:lnTo>
                    <a:pt x="0" y="1495958"/>
                  </a:lnTo>
                  <a:lnTo>
                    <a:pt x="0" y="1572158"/>
                  </a:lnTo>
                  <a:lnTo>
                    <a:pt x="25400" y="1572158"/>
                  </a:lnTo>
                  <a:lnTo>
                    <a:pt x="25400" y="1495958"/>
                  </a:lnTo>
                  <a:close/>
                </a:path>
                <a:path w="2207260" h="4184015">
                  <a:moveTo>
                    <a:pt x="25400" y="1394358"/>
                  </a:moveTo>
                  <a:lnTo>
                    <a:pt x="0" y="1394358"/>
                  </a:lnTo>
                  <a:lnTo>
                    <a:pt x="0" y="1470558"/>
                  </a:lnTo>
                  <a:lnTo>
                    <a:pt x="25400" y="1470558"/>
                  </a:lnTo>
                  <a:lnTo>
                    <a:pt x="25400" y="1394358"/>
                  </a:lnTo>
                  <a:close/>
                </a:path>
                <a:path w="2207260" h="4184015">
                  <a:moveTo>
                    <a:pt x="25400" y="1292758"/>
                  </a:moveTo>
                  <a:lnTo>
                    <a:pt x="0" y="1292758"/>
                  </a:lnTo>
                  <a:lnTo>
                    <a:pt x="0" y="1368958"/>
                  </a:lnTo>
                  <a:lnTo>
                    <a:pt x="25400" y="1368958"/>
                  </a:lnTo>
                  <a:lnTo>
                    <a:pt x="25400" y="1292758"/>
                  </a:lnTo>
                  <a:close/>
                </a:path>
                <a:path w="2207260" h="4184015">
                  <a:moveTo>
                    <a:pt x="25400" y="1191158"/>
                  </a:moveTo>
                  <a:lnTo>
                    <a:pt x="0" y="1191158"/>
                  </a:lnTo>
                  <a:lnTo>
                    <a:pt x="0" y="1267358"/>
                  </a:lnTo>
                  <a:lnTo>
                    <a:pt x="25400" y="1267358"/>
                  </a:lnTo>
                  <a:lnTo>
                    <a:pt x="25400" y="1191158"/>
                  </a:lnTo>
                  <a:close/>
                </a:path>
                <a:path w="2207260" h="4184015">
                  <a:moveTo>
                    <a:pt x="25400" y="1089558"/>
                  </a:moveTo>
                  <a:lnTo>
                    <a:pt x="0" y="1089558"/>
                  </a:lnTo>
                  <a:lnTo>
                    <a:pt x="0" y="1165758"/>
                  </a:lnTo>
                  <a:lnTo>
                    <a:pt x="25400" y="1165758"/>
                  </a:lnTo>
                  <a:lnTo>
                    <a:pt x="25400" y="1089558"/>
                  </a:lnTo>
                  <a:close/>
                </a:path>
                <a:path w="2207260" h="4184015">
                  <a:moveTo>
                    <a:pt x="25400" y="987958"/>
                  </a:moveTo>
                  <a:lnTo>
                    <a:pt x="0" y="987958"/>
                  </a:lnTo>
                  <a:lnTo>
                    <a:pt x="0" y="1064158"/>
                  </a:lnTo>
                  <a:lnTo>
                    <a:pt x="25400" y="1064158"/>
                  </a:lnTo>
                  <a:lnTo>
                    <a:pt x="25400" y="987958"/>
                  </a:lnTo>
                  <a:close/>
                </a:path>
                <a:path w="2207260" h="4184015">
                  <a:moveTo>
                    <a:pt x="25400" y="886358"/>
                  </a:moveTo>
                  <a:lnTo>
                    <a:pt x="0" y="886358"/>
                  </a:lnTo>
                  <a:lnTo>
                    <a:pt x="0" y="962558"/>
                  </a:lnTo>
                  <a:lnTo>
                    <a:pt x="25400" y="962558"/>
                  </a:lnTo>
                  <a:lnTo>
                    <a:pt x="25400" y="886358"/>
                  </a:lnTo>
                  <a:close/>
                </a:path>
                <a:path w="2207260" h="4184015">
                  <a:moveTo>
                    <a:pt x="25400" y="784758"/>
                  </a:moveTo>
                  <a:lnTo>
                    <a:pt x="0" y="784758"/>
                  </a:lnTo>
                  <a:lnTo>
                    <a:pt x="0" y="860958"/>
                  </a:lnTo>
                  <a:lnTo>
                    <a:pt x="25400" y="860958"/>
                  </a:lnTo>
                  <a:lnTo>
                    <a:pt x="25400" y="784758"/>
                  </a:lnTo>
                  <a:close/>
                </a:path>
                <a:path w="2207260" h="4184015">
                  <a:moveTo>
                    <a:pt x="25400" y="683158"/>
                  </a:moveTo>
                  <a:lnTo>
                    <a:pt x="0" y="683158"/>
                  </a:lnTo>
                  <a:lnTo>
                    <a:pt x="0" y="759358"/>
                  </a:lnTo>
                  <a:lnTo>
                    <a:pt x="25400" y="759358"/>
                  </a:lnTo>
                  <a:lnTo>
                    <a:pt x="25400" y="683158"/>
                  </a:lnTo>
                  <a:close/>
                </a:path>
                <a:path w="2207260" h="4184015">
                  <a:moveTo>
                    <a:pt x="25400" y="581558"/>
                  </a:moveTo>
                  <a:lnTo>
                    <a:pt x="0" y="581558"/>
                  </a:lnTo>
                  <a:lnTo>
                    <a:pt x="0" y="657758"/>
                  </a:lnTo>
                  <a:lnTo>
                    <a:pt x="25400" y="657758"/>
                  </a:lnTo>
                  <a:lnTo>
                    <a:pt x="25400" y="581558"/>
                  </a:lnTo>
                  <a:close/>
                </a:path>
                <a:path w="2207260" h="4184015">
                  <a:moveTo>
                    <a:pt x="25400" y="479958"/>
                  </a:moveTo>
                  <a:lnTo>
                    <a:pt x="0" y="479958"/>
                  </a:lnTo>
                  <a:lnTo>
                    <a:pt x="0" y="556158"/>
                  </a:lnTo>
                  <a:lnTo>
                    <a:pt x="25400" y="556158"/>
                  </a:lnTo>
                  <a:lnTo>
                    <a:pt x="25400" y="479958"/>
                  </a:lnTo>
                  <a:close/>
                </a:path>
                <a:path w="2207260" h="4184015">
                  <a:moveTo>
                    <a:pt x="25400" y="378358"/>
                  </a:moveTo>
                  <a:lnTo>
                    <a:pt x="0" y="378358"/>
                  </a:lnTo>
                  <a:lnTo>
                    <a:pt x="0" y="454558"/>
                  </a:lnTo>
                  <a:lnTo>
                    <a:pt x="25400" y="454558"/>
                  </a:lnTo>
                  <a:lnTo>
                    <a:pt x="25400" y="378358"/>
                  </a:lnTo>
                  <a:close/>
                </a:path>
                <a:path w="2207260" h="4184015">
                  <a:moveTo>
                    <a:pt x="14222" y="274878"/>
                  </a:moveTo>
                  <a:lnTo>
                    <a:pt x="7533" y="301142"/>
                  </a:lnTo>
                  <a:lnTo>
                    <a:pt x="1893" y="338531"/>
                  </a:lnTo>
                  <a:lnTo>
                    <a:pt x="1196" y="352348"/>
                  </a:lnTo>
                  <a:lnTo>
                    <a:pt x="26563" y="353631"/>
                  </a:lnTo>
                  <a:lnTo>
                    <a:pt x="27261" y="339813"/>
                  </a:lnTo>
                  <a:lnTo>
                    <a:pt x="32642" y="304977"/>
                  </a:lnTo>
                  <a:lnTo>
                    <a:pt x="38822" y="281203"/>
                  </a:lnTo>
                  <a:lnTo>
                    <a:pt x="14222" y="274878"/>
                  </a:lnTo>
                  <a:close/>
                </a:path>
                <a:path w="2207260" h="4184015">
                  <a:moveTo>
                    <a:pt x="56427" y="178815"/>
                  </a:moveTo>
                  <a:lnTo>
                    <a:pt x="45149" y="197497"/>
                  </a:lnTo>
                  <a:lnTo>
                    <a:pt x="29352" y="230441"/>
                  </a:lnTo>
                  <a:lnTo>
                    <a:pt x="22365" y="249516"/>
                  </a:lnTo>
                  <a:lnTo>
                    <a:pt x="46217" y="258254"/>
                  </a:lnTo>
                  <a:lnTo>
                    <a:pt x="53204" y="239166"/>
                  </a:lnTo>
                  <a:lnTo>
                    <a:pt x="68032" y="208521"/>
                  </a:lnTo>
                  <a:lnTo>
                    <a:pt x="78135" y="192011"/>
                  </a:lnTo>
                  <a:lnTo>
                    <a:pt x="56427" y="178815"/>
                  </a:lnTo>
                  <a:close/>
                </a:path>
                <a:path w="2207260" h="4184015">
                  <a:moveTo>
                    <a:pt x="123437" y="98209"/>
                  </a:moveTo>
                  <a:lnTo>
                    <a:pt x="109813" y="110667"/>
                  </a:lnTo>
                  <a:lnTo>
                    <a:pt x="85570" y="137426"/>
                  </a:lnTo>
                  <a:lnTo>
                    <a:pt x="71168" y="156692"/>
                  </a:lnTo>
                  <a:lnTo>
                    <a:pt x="91509" y="171894"/>
                  </a:lnTo>
                  <a:lnTo>
                    <a:pt x="105911" y="152641"/>
                  </a:lnTo>
                  <a:lnTo>
                    <a:pt x="128610" y="127749"/>
                  </a:lnTo>
                  <a:lnTo>
                    <a:pt x="140521" y="117005"/>
                  </a:lnTo>
                  <a:lnTo>
                    <a:pt x="123437" y="98209"/>
                  </a:lnTo>
                  <a:close/>
                </a:path>
                <a:path w="2207260" h="4184015">
                  <a:moveTo>
                    <a:pt x="210041" y="39103"/>
                  </a:moveTo>
                  <a:lnTo>
                    <a:pt x="196420" y="45732"/>
                  </a:lnTo>
                  <a:lnTo>
                    <a:pt x="165425" y="64630"/>
                  </a:lnTo>
                  <a:lnTo>
                    <a:pt x="143643" y="80924"/>
                  </a:lnTo>
                  <a:lnTo>
                    <a:pt x="158854" y="101269"/>
                  </a:lnTo>
                  <a:lnTo>
                    <a:pt x="180637" y="84975"/>
                  </a:lnTo>
                  <a:lnTo>
                    <a:pt x="209608" y="67437"/>
                  </a:lnTo>
                  <a:lnTo>
                    <a:pt x="221065" y="61988"/>
                  </a:lnTo>
                  <a:lnTo>
                    <a:pt x="210041" y="39103"/>
                  </a:lnTo>
                  <a:close/>
                </a:path>
                <a:path w="2207260" h="4184015">
                  <a:moveTo>
                    <a:pt x="309719" y="6223"/>
                  </a:moveTo>
                  <a:lnTo>
                    <a:pt x="299901" y="7785"/>
                  </a:lnTo>
                  <a:lnTo>
                    <a:pt x="263848" y="17119"/>
                  </a:lnTo>
                  <a:lnTo>
                    <a:pt x="234224" y="27965"/>
                  </a:lnTo>
                  <a:lnTo>
                    <a:pt x="242954" y="51815"/>
                  </a:lnTo>
                  <a:lnTo>
                    <a:pt x="272578" y="40970"/>
                  </a:lnTo>
                  <a:lnTo>
                    <a:pt x="306226" y="32385"/>
                  </a:lnTo>
                  <a:lnTo>
                    <a:pt x="313551" y="31330"/>
                  </a:lnTo>
                  <a:lnTo>
                    <a:pt x="309719" y="6223"/>
                  </a:lnTo>
                  <a:close/>
                </a:path>
                <a:path w="2207260" h="4184015">
                  <a:moveTo>
                    <a:pt x="412869" y="0"/>
                  </a:moveTo>
                  <a:lnTo>
                    <a:pt x="375711" y="12"/>
                  </a:lnTo>
                  <a:lnTo>
                    <a:pt x="337254" y="2019"/>
                  </a:lnTo>
                  <a:lnTo>
                    <a:pt x="334829" y="2387"/>
                  </a:lnTo>
                  <a:lnTo>
                    <a:pt x="338660" y="27495"/>
                  </a:lnTo>
                  <a:lnTo>
                    <a:pt x="341087" y="27127"/>
                  </a:lnTo>
                  <a:lnTo>
                    <a:pt x="376993" y="25387"/>
                  </a:lnTo>
                  <a:lnTo>
                    <a:pt x="412869" y="25387"/>
                  </a:lnTo>
                  <a:lnTo>
                    <a:pt x="412869" y="0"/>
                  </a:lnTo>
                  <a:close/>
                </a:path>
                <a:path w="2207260" h="4184015">
                  <a:moveTo>
                    <a:pt x="412869" y="25387"/>
                  </a:moveTo>
                  <a:lnTo>
                    <a:pt x="376993" y="25387"/>
                  </a:lnTo>
                  <a:lnTo>
                    <a:pt x="412869" y="25400"/>
                  </a:lnTo>
                  <a:close/>
                </a:path>
                <a:path w="2207260" h="4184015">
                  <a:moveTo>
                    <a:pt x="514469" y="0"/>
                  </a:moveTo>
                  <a:lnTo>
                    <a:pt x="438269" y="0"/>
                  </a:lnTo>
                  <a:lnTo>
                    <a:pt x="438269" y="25400"/>
                  </a:lnTo>
                  <a:lnTo>
                    <a:pt x="514469" y="25400"/>
                  </a:lnTo>
                  <a:lnTo>
                    <a:pt x="514469" y="0"/>
                  </a:lnTo>
                  <a:close/>
                </a:path>
                <a:path w="2207260" h="4184015">
                  <a:moveTo>
                    <a:pt x="616069" y="0"/>
                  </a:moveTo>
                  <a:lnTo>
                    <a:pt x="539869" y="0"/>
                  </a:lnTo>
                  <a:lnTo>
                    <a:pt x="539869" y="25400"/>
                  </a:lnTo>
                  <a:lnTo>
                    <a:pt x="616069" y="25400"/>
                  </a:lnTo>
                  <a:lnTo>
                    <a:pt x="616069" y="0"/>
                  </a:lnTo>
                  <a:close/>
                </a:path>
                <a:path w="2207260" h="4184015">
                  <a:moveTo>
                    <a:pt x="717669" y="0"/>
                  </a:moveTo>
                  <a:lnTo>
                    <a:pt x="641469" y="0"/>
                  </a:lnTo>
                  <a:lnTo>
                    <a:pt x="641469" y="25400"/>
                  </a:lnTo>
                  <a:lnTo>
                    <a:pt x="717669" y="25400"/>
                  </a:lnTo>
                  <a:lnTo>
                    <a:pt x="717669" y="0"/>
                  </a:lnTo>
                  <a:close/>
                </a:path>
                <a:path w="2207260" h="4184015">
                  <a:moveTo>
                    <a:pt x="819269" y="0"/>
                  </a:moveTo>
                  <a:lnTo>
                    <a:pt x="743069" y="0"/>
                  </a:lnTo>
                  <a:lnTo>
                    <a:pt x="743069" y="25400"/>
                  </a:lnTo>
                  <a:lnTo>
                    <a:pt x="819269" y="25400"/>
                  </a:lnTo>
                  <a:lnTo>
                    <a:pt x="819269" y="0"/>
                  </a:lnTo>
                  <a:close/>
                </a:path>
                <a:path w="2207260" h="4184015">
                  <a:moveTo>
                    <a:pt x="920865" y="0"/>
                  </a:moveTo>
                  <a:lnTo>
                    <a:pt x="844665" y="0"/>
                  </a:lnTo>
                  <a:lnTo>
                    <a:pt x="844665" y="25400"/>
                  </a:lnTo>
                  <a:lnTo>
                    <a:pt x="920865" y="25400"/>
                  </a:lnTo>
                  <a:lnTo>
                    <a:pt x="920865" y="0"/>
                  </a:lnTo>
                  <a:close/>
                </a:path>
                <a:path w="2207260" h="4184015">
                  <a:moveTo>
                    <a:pt x="1022465" y="0"/>
                  </a:moveTo>
                  <a:lnTo>
                    <a:pt x="946265" y="0"/>
                  </a:lnTo>
                  <a:lnTo>
                    <a:pt x="946265" y="25400"/>
                  </a:lnTo>
                  <a:lnTo>
                    <a:pt x="1022465" y="25400"/>
                  </a:lnTo>
                  <a:lnTo>
                    <a:pt x="1022465" y="0"/>
                  </a:lnTo>
                  <a:close/>
                </a:path>
                <a:path w="2207260" h="4184015">
                  <a:moveTo>
                    <a:pt x="1124065" y="0"/>
                  </a:moveTo>
                  <a:lnTo>
                    <a:pt x="1047865" y="0"/>
                  </a:lnTo>
                  <a:lnTo>
                    <a:pt x="1047865" y="25400"/>
                  </a:lnTo>
                  <a:lnTo>
                    <a:pt x="1124065" y="25400"/>
                  </a:lnTo>
                  <a:lnTo>
                    <a:pt x="1124065" y="0"/>
                  </a:lnTo>
                  <a:close/>
                </a:path>
                <a:path w="2207260" h="4184015">
                  <a:moveTo>
                    <a:pt x="1225665" y="0"/>
                  </a:moveTo>
                  <a:lnTo>
                    <a:pt x="1149465" y="0"/>
                  </a:lnTo>
                  <a:lnTo>
                    <a:pt x="1149465" y="25400"/>
                  </a:lnTo>
                  <a:lnTo>
                    <a:pt x="1225665" y="25400"/>
                  </a:lnTo>
                  <a:lnTo>
                    <a:pt x="1225665" y="0"/>
                  </a:lnTo>
                  <a:close/>
                </a:path>
                <a:path w="2207260" h="4184015">
                  <a:moveTo>
                    <a:pt x="1327265" y="0"/>
                  </a:moveTo>
                  <a:lnTo>
                    <a:pt x="1251065" y="0"/>
                  </a:lnTo>
                  <a:lnTo>
                    <a:pt x="1251065" y="25400"/>
                  </a:lnTo>
                  <a:lnTo>
                    <a:pt x="1327265" y="25400"/>
                  </a:lnTo>
                  <a:lnTo>
                    <a:pt x="1327265" y="0"/>
                  </a:lnTo>
                  <a:close/>
                </a:path>
                <a:path w="2207260" h="4184015">
                  <a:moveTo>
                    <a:pt x="1428865" y="0"/>
                  </a:moveTo>
                  <a:lnTo>
                    <a:pt x="1352665" y="0"/>
                  </a:lnTo>
                  <a:lnTo>
                    <a:pt x="1352665" y="25400"/>
                  </a:lnTo>
                  <a:lnTo>
                    <a:pt x="1428865" y="25400"/>
                  </a:lnTo>
                  <a:lnTo>
                    <a:pt x="1428865" y="0"/>
                  </a:lnTo>
                  <a:close/>
                </a:path>
                <a:path w="2207260" h="4184015">
                  <a:moveTo>
                    <a:pt x="1530465" y="0"/>
                  </a:moveTo>
                  <a:lnTo>
                    <a:pt x="1454265" y="0"/>
                  </a:lnTo>
                  <a:lnTo>
                    <a:pt x="1454265" y="25400"/>
                  </a:lnTo>
                  <a:lnTo>
                    <a:pt x="1530465" y="25400"/>
                  </a:lnTo>
                  <a:lnTo>
                    <a:pt x="1530465" y="0"/>
                  </a:lnTo>
                  <a:close/>
                </a:path>
                <a:path w="2207260" h="4184015">
                  <a:moveTo>
                    <a:pt x="1632065" y="0"/>
                  </a:moveTo>
                  <a:lnTo>
                    <a:pt x="1555865" y="0"/>
                  </a:lnTo>
                  <a:lnTo>
                    <a:pt x="1555865" y="25400"/>
                  </a:lnTo>
                  <a:lnTo>
                    <a:pt x="1632065" y="25400"/>
                  </a:lnTo>
                  <a:lnTo>
                    <a:pt x="1632065" y="0"/>
                  </a:lnTo>
                  <a:close/>
                </a:path>
                <a:path w="2207260" h="4184015">
                  <a:moveTo>
                    <a:pt x="1733665" y="0"/>
                  </a:moveTo>
                  <a:lnTo>
                    <a:pt x="1657465" y="0"/>
                  </a:lnTo>
                  <a:lnTo>
                    <a:pt x="1657465" y="25400"/>
                  </a:lnTo>
                  <a:lnTo>
                    <a:pt x="1733665" y="25400"/>
                  </a:lnTo>
                  <a:lnTo>
                    <a:pt x="1733665" y="0"/>
                  </a:lnTo>
                  <a:close/>
                </a:path>
                <a:path w="2207260" h="4184015">
                  <a:moveTo>
                    <a:pt x="1830909" y="0"/>
                  </a:moveTo>
                  <a:lnTo>
                    <a:pt x="1759065" y="0"/>
                  </a:lnTo>
                  <a:lnTo>
                    <a:pt x="1759065" y="25400"/>
                  </a:lnTo>
                  <a:lnTo>
                    <a:pt x="1830909" y="25400"/>
                  </a:lnTo>
                  <a:lnTo>
                    <a:pt x="1834617" y="25603"/>
                  </a:lnTo>
                  <a:lnTo>
                    <a:pt x="1835900" y="228"/>
                  </a:lnTo>
                  <a:lnTo>
                    <a:pt x="1830909" y="0"/>
                  </a:lnTo>
                  <a:close/>
                </a:path>
                <a:path w="2207260" h="4184015">
                  <a:moveTo>
                    <a:pt x="1861275" y="1511"/>
                  </a:moveTo>
                  <a:lnTo>
                    <a:pt x="1859992" y="26885"/>
                  </a:lnTo>
                  <a:lnTo>
                    <a:pt x="1867447" y="27254"/>
                  </a:lnTo>
                  <a:lnTo>
                    <a:pt x="1902283" y="32638"/>
                  </a:lnTo>
                  <a:lnTo>
                    <a:pt x="1932230" y="40411"/>
                  </a:lnTo>
                  <a:lnTo>
                    <a:pt x="1938554" y="15811"/>
                  </a:lnTo>
                  <a:lnTo>
                    <a:pt x="1906118" y="7531"/>
                  </a:lnTo>
                  <a:lnTo>
                    <a:pt x="1868730" y="1892"/>
                  </a:lnTo>
                  <a:lnTo>
                    <a:pt x="1861275" y="1511"/>
                  </a:lnTo>
                  <a:close/>
                </a:path>
                <a:path w="2207260" h="4184015">
                  <a:moveTo>
                    <a:pt x="1963713" y="24549"/>
                  </a:moveTo>
                  <a:lnTo>
                    <a:pt x="1954988" y="48399"/>
                  </a:lnTo>
                  <a:lnTo>
                    <a:pt x="1968094" y="53200"/>
                  </a:lnTo>
                  <a:lnTo>
                    <a:pt x="1998739" y="68033"/>
                  </a:lnTo>
                  <a:lnTo>
                    <a:pt x="2020698" y="81445"/>
                  </a:lnTo>
                  <a:lnTo>
                    <a:pt x="2033880" y="59728"/>
                  </a:lnTo>
                  <a:lnTo>
                    <a:pt x="2009763" y="45148"/>
                  </a:lnTo>
                  <a:lnTo>
                    <a:pt x="1976819" y="29349"/>
                  </a:lnTo>
                  <a:lnTo>
                    <a:pt x="1963713" y="24549"/>
                  </a:lnTo>
                  <a:close/>
                </a:path>
                <a:path w="2207260" h="4184015">
                  <a:moveTo>
                    <a:pt x="2055674" y="74980"/>
                  </a:moveTo>
                  <a:lnTo>
                    <a:pt x="2040459" y="95326"/>
                  </a:lnTo>
                  <a:lnTo>
                    <a:pt x="2054619" y="105905"/>
                  </a:lnTo>
                  <a:lnTo>
                    <a:pt x="2079511" y="128612"/>
                  </a:lnTo>
                  <a:lnTo>
                    <a:pt x="2094536" y="145237"/>
                  </a:lnTo>
                  <a:lnTo>
                    <a:pt x="2113332" y="128155"/>
                  </a:lnTo>
                  <a:lnTo>
                    <a:pt x="2096593" y="109816"/>
                  </a:lnTo>
                  <a:lnTo>
                    <a:pt x="2069834" y="85572"/>
                  </a:lnTo>
                  <a:lnTo>
                    <a:pt x="2055674" y="74980"/>
                  </a:lnTo>
                  <a:close/>
                </a:path>
                <a:path w="2207260" h="4184015">
                  <a:moveTo>
                    <a:pt x="2130146" y="148742"/>
                  </a:moveTo>
                  <a:lnTo>
                    <a:pt x="2109814" y="163957"/>
                  </a:lnTo>
                  <a:lnTo>
                    <a:pt x="2122285" y="180632"/>
                  </a:lnTo>
                  <a:lnTo>
                    <a:pt x="2139811" y="209600"/>
                  </a:lnTo>
                  <a:lnTo>
                    <a:pt x="2148028" y="226796"/>
                  </a:lnTo>
                  <a:lnTo>
                    <a:pt x="2170913" y="215773"/>
                  </a:lnTo>
                  <a:lnTo>
                    <a:pt x="2161528" y="196418"/>
                  </a:lnTo>
                  <a:lnTo>
                    <a:pt x="2142630" y="165417"/>
                  </a:lnTo>
                  <a:lnTo>
                    <a:pt x="2130146" y="148742"/>
                  </a:lnTo>
                  <a:close/>
                </a:path>
                <a:path w="2207260" h="4184015">
                  <a:moveTo>
                    <a:pt x="2181480" y="240207"/>
                  </a:moveTo>
                  <a:lnTo>
                    <a:pt x="2157629" y="248932"/>
                  </a:lnTo>
                  <a:lnTo>
                    <a:pt x="2166291" y="272580"/>
                  </a:lnTo>
                  <a:lnTo>
                    <a:pt x="2174876" y="306222"/>
                  </a:lnTo>
                  <a:lnTo>
                    <a:pt x="2176882" y="319849"/>
                  </a:lnTo>
                  <a:lnTo>
                    <a:pt x="2201990" y="316014"/>
                  </a:lnTo>
                  <a:lnTo>
                    <a:pt x="2199476" y="299897"/>
                  </a:lnTo>
                  <a:lnTo>
                    <a:pt x="2190141" y="263842"/>
                  </a:lnTo>
                  <a:lnTo>
                    <a:pt x="2181480" y="240207"/>
                  </a:lnTo>
                  <a:close/>
                </a:path>
                <a:path w="2207260" h="4184015">
                  <a:moveTo>
                    <a:pt x="2205559" y="342442"/>
                  </a:moveTo>
                  <a:lnTo>
                    <a:pt x="2180197" y="343725"/>
                  </a:lnTo>
                  <a:lnTo>
                    <a:pt x="2181809" y="375704"/>
                  </a:lnTo>
                  <a:lnTo>
                    <a:pt x="2181861" y="419239"/>
                  </a:lnTo>
                  <a:lnTo>
                    <a:pt x="2207261" y="419239"/>
                  </a:lnTo>
                  <a:lnTo>
                    <a:pt x="2207248" y="375704"/>
                  </a:lnTo>
                  <a:lnTo>
                    <a:pt x="2205559" y="342442"/>
                  </a:lnTo>
                  <a:close/>
                </a:path>
                <a:path w="2207260" h="4184015">
                  <a:moveTo>
                    <a:pt x="2207261" y="444639"/>
                  </a:moveTo>
                  <a:lnTo>
                    <a:pt x="2181861" y="444639"/>
                  </a:lnTo>
                  <a:lnTo>
                    <a:pt x="2181861" y="520839"/>
                  </a:lnTo>
                  <a:lnTo>
                    <a:pt x="2207261" y="520839"/>
                  </a:lnTo>
                  <a:lnTo>
                    <a:pt x="2207261" y="444639"/>
                  </a:lnTo>
                  <a:close/>
                </a:path>
                <a:path w="2207260" h="4184015">
                  <a:moveTo>
                    <a:pt x="2207261" y="546239"/>
                  </a:moveTo>
                  <a:lnTo>
                    <a:pt x="2181861" y="546239"/>
                  </a:lnTo>
                  <a:lnTo>
                    <a:pt x="2181861" y="622439"/>
                  </a:lnTo>
                  <a:lnTo>
                    <a:pt x="2207261" y="622439"/>
                  </a:lnTo>
                  <a:lnTo>
                    <a:pt x="2207261" y="546239"/>
                  </a:lnTo>
                  <a:close/>
                </a:path>
                <a:path w="2207260" h="4184015">
                  <a:moveTo>
                    <a:pt x="2207261" y="647839"/>
                  </a:moveTo>
                  <a:lnTo>
                    <a:pt x="2181861" y="647839"/>
                  </a:lnTo>
                  <a:lnTo>
                    <a:pt x="2181861" y="724039"/>
                  </a:lnTo>
                  <a:lnTo>
                    <a:pt x="2207261" y="724039"/>
                  </a:lnTo>
                  <a:lnTo>
                    <a:pt x="2207261" y="647839"/>
                  </a:lnTo>
                  <a:close/>
                </a:path>
                <a:path w="2207260" h="4184015">
                  <a:moveTo>
                    <a:pt x="2207261" y="749439"/>
                  </a:moveTo>
                  <a:lnTo>
                    <a:pt x="2181861" y="749439"/>
                  </a:lnTo>
                  <a:lnTo>
                    <a:pt x="2181861" y="825639"/>
                  </a:lnTo>
                  <a:lnTo>
                    <a:pt x="2207261" y="825639"/>
                  </a:lnTo>
                  <a:lnTo>
                    <a:pt x="2207261" y="749439"/>
                  </a:lnTo>
                  <a:close/>
                </a:path>
                <a:path w="2207260" h="4184015">
                  <a:moveTo>
                    <a:pt x="2207261" y="851039"/>
                  </a:moveTo>
                  <a:lnTo>
                    <a:pt x="2181861" y="851039"/>
                  </a:lnTo>
                  <a:lnTo>
                    <a:pt x="2181861" y="927239"/>
                  </a:lnTo>
                  <a:lnTo>
                    <a:pt x="2207261" y="927239"/>
                  </a:lnTo>
                  <a:lnTo>
                    <a:pt x="2207261" y="851039"/>
                  </a:lnTo>
                  <a:close/>
                </a:path>
                <a:path w="2207260" h="4184015">
                  <a:moveTo>
                    <a:pt x="2207261" y="952639"/>
                  </a:moveTo>
                  <a:lnTo>
                    <a:pt x="2181861" y="952639"/>
                  </a:lnTo>
                  <a:lnTo>
                    <a:pt x="2181861" y="1028839"/>
                  </a:lnTo>
                  <a:lnTo>
                    <a:pt x="2207261" y="1028839"/>
                  </a:lnTo>
                  <a:lnTo>
                    <a:pt x="2207261" y="952639"/>
                  </a:lnTo>
                  <a:close/>
                </a:path>
                <a:path w="2207260" h="4184015">
                  <a:moveTo>
                    <a:pt x="2207261" y="1054239"/>
                  </a:moveTo>
                  <a:lnTo>
                    <a:pt x="2181861" y="1054239"/>
                  </a:lnTo>
                  <a:lnTo>
                    <a:pt x="2181861" y="1130439"/>
                  </a:lnTo>
                  <a:lnTo>
                    <a:pt x="2207261" y="1130439"/>
                  </a:lnTo>
                  <a:lnTo>
                    <a:pt x="2207261" y="1054239"/>
                  </a:lnTo>
                  <a:close/>
                </a:path>
                <a:path w="2207260" h="4184015">
                  <a:moveTo>
                    <a:pt x="2207261" y="1155839"/>
                  </a:moveTo>
                  <a:lnTo>
                    <a:pt x="2181861" y="1155839"/>
                  </a:lnTo>
                  <a:lnTo>
                    <a:pt x="2181861" y="1232039"/>
                  </a:lnTo>
                  <a:lnTo>
                    <a:pt x="2207261" y="1232039"/>
                  </a:lnTo>
                  <a:lnTo>
                    <a:pt x="2207261" y="1155839"/>
                  </a:lnTo>
                  <a:close/>
                </a:path>
                <a:path w="2207260" h="4184015">
                  <a:moveTo>
                    <a:pt x="2207261" y="1257439"/>
                  </a:moveTo>
                  <a:lnTo>
                    <a:pt x="2181861" y="1257439"/>
                  </a:lnTo>
                  <a:lnTo>
                    <a:pt x="2181861" y="1333639"/>
                  </a:lnTo>
                  <a:lnTo>
                    <a:pt x="2207261" y="1333639"/>
                  </a:lnTo>
                  <a:lnTo>
                    <a:pt x="2207261" y="1257439"/>
                  </a:lnTo>
                  <a:close/>
                </a:path>
                <a:path w="2207260" h="4184015">
                  <a:moveTo>
                    <a:pt x="2207261" y="1359039"/>
                  </a:moveTo>
                  <a:lnTo>
                    <a:pt x="2181861" y="1359039"/>
                  </a:lnTo>
                  <a:lnTo>
                    <a:pt x="2181861" y="1435239"/>
                  </a:lnTo>
                  <a:lnTo>
                    <a:pt x="2207261" y="1435239"/>
                  </a:lnTo>
                  <a:lnTo>
                    <a:pt x="2207261" y="1359039"/>
                  </a:lnTo>
                  <a:close/>
                </a:path>
                <a:path w="2207260" h="4184015">
                  <a:moveTo>
                    <a:pt x="2207261" y="1460639"/>
                  </a:moveTo>
                  <a:lnTo>
                    <a:pt x="2181861" y="1460639"/>
                  </a:lnTo>
                  <a:lnTo>
                    <a:pt x="2181861" y="1536839"/>
                  </a:lnTo>
                  <a:lnTo>
                    <a:pt x="2207261" y="1536839"/>
                  </a:lnTo>
                  <a:lnTo>
                    <a:pt x="2207261" y="1460639"/>
                  </a:lnTo>
                  <a:close/>
                </a:path>
                <a:path w="2207260" h="4184015">
                  <a:moveTo>
                    <a:pt x="2207261" y="1562239"/>
                  </a:moveTo>
                  <a:lnTo>
                    <a:pt x="2181861" y="1562239"/>
                  </a:lnTo>
                  <a:lnTo>
                    <a:pt x="2181861" y="1638439"/>
                  </a:lnTo>
                  <a:lnTo>
                    <a:pt x="2207261" y="1638439"/>
                  </a:lnTo>
                  <a:lnTo>
                    <a:pt x="2207261" y="1562239"/>
                  </a:lnTo>
                  <a:close/>
                </a:path>
                <a:path w="2207260" h="4184015">
                  <a:moveTo>
                    <a:pt x="2207261" y="1663839"/>
                  </a:moveTo>
                  <a:lnTo>
                    <a:pt x="2181861" y="1663839"/>
                  </a:lnTo>
                  <a:lnTo>
                    <a:pt x="2181861" y="1740039"/>
                  </a:lnTo>
                  <a:lnTo>
                    <a:pt x="2207261" y="1740039"/>
                  </a:lnTo>
                  <a:lnTo>
                    <a:pt x="2207261" y="1663839"/>
                  </a:lnTo>
                  <a:close/>
                </a:path>
                <a:path w="2207260" h="4184015">
                  <a:moveTo>
                    <a:pt x="2207261" y="1765439"/>
                  </a:moveTo>
                  <a:lnTo>
                    <a:pt x="2181861" y="1765439"/>
                  </a:lnTo>
                  <a:lnTo>
                    <a:pt x="2181861" y="1841639"/>
                  </a:lnTo>
                  <a:lnTo>
                    <a:pt x="2207261" y="1841639"/>
                  </a:lnTo>
                  <a:lnTo>
                    <a:pt x="2207261" y="1765439"/>
                  </a:lnTo>
                  <a:close/>
                </a:path>
                <a:path w="2207260" h="4184015">
                  <a:moveTo>
                    <a:pt x="2207261" y="1867039"/>
                  </a:moveTo>
                  <a:lnTo>
                    <a:pt x="2181861" y="1867039"/>
                  </a:lnTo>
                  <a:lnTo>
                    <a:pt x="2181861" y="1943239"/>
                  </a:lnTo>
                  <a:lnTo>
                    <a:pt x="2207261" y="1943239"/>
                  </a:lnTo>
                  <a:lnTo>
                    <a:pt x="2207261" y="1867039"/>
                  </a:lnTo>
                  <a:close/>
                </a:path>
                <a:path w="2207260" h="4184015">
                  <a:moveTo>
                    <a:pt x="2207261" y="1968639"/>
                  </a:moveTo>
                  <a:lnTo>
                    <a:pt x="2181861" y="1968639"/>
                  </a:lnTo>
                  <a:lnTo>
                    <a:pt x="2181861" y="2044839"/>
                  </a:lnTo>
                  <a:lnTo>
                    <a:pt x="2207261" y="2044839"/>
                  </a:lnTo>
                  <a:lnTo>
                    <a:pt x="2207261" y="1968639"/>
                  </a:lnTo>
                  <a:close/>
                </a:path>
                <a:path w="2207260" h="4184015">
                  <a:moveTo>
                    <a:pt x="2207261" y="2070239"/>
                  </a:moveTo>
                  <a:lnTo>
                    <a:pt x="2181861" y="2070239"/>
                  </a:lnTo>
                  <a:lnTo>
                    <a:pt x="2181861" y="2146439"/>
                  </a:lnTo>
                  <a:lnTo>
                    <a:pt x="2207261" y="2146439"/>
                  </a:lnTo>
                  <a:lnTo>
                    <a:pt x="2207261" y="2070239"/>
                  </a:lnTo>
                  <a:close/>
                </a:path>
                <a:path w="2207260" h="4184015">
                  <a:moveTo>
                    <a:pt x="2207261" y="2171839"/>
                  </a:moveTo>
                  <a:lnTo>
                    <a:pt x="2181861" y="2171839"/>
                  </a:lnTo>
                  <a:lnTo>
                    <a:pt x="2181861" y="2248039"/>
                  </a:lnTo>
                  <a:lnTo>
                    <a:pt x="2207261" y="2248039"/>
                  </a:lnTo>
                  <a:lnTo>
                    <a:pt x="2207261" y="2171839"/>
                  </a:lnTo>
                  <a:close/>
                </a:path>
                <a:path w="2207260" h="4184015">
                  <a:moveTo>
                    <a:pt x="2207261" y="2273439"/>
                  </a:moveTo>
                  <a:lnTo>
                    <a:pt x="2181861" y="2273439"/>
                  </a:lnTo>
                  <a:lnTo>
                    <a:pt x="2181861" y="2349639"/>
                  </a:lnTo>
                  <a:lnTo>
                    <a:pt x="2207261" y="2349639"/>
                  </a:lnTo>
                  <a:lnTo>
                    <a:pt x="2207261" y="2273439"/>
                  </a:lnTo>
                  <a:close/>
                </a:path>
                <a:path w="2207260" h="4184015">
                  <a:moveTo>
                    <a:pt x="2207261" y="2375039"/>
                  </a:moveTo>
                  <a:lnTo>
                    <a:pt x="2181861" y="2375039"/>
                  </a:lnTo>
                  <a:lnTo>
                    <a:pt x="2181861" y="2451239"/>
                  </a:lnTo>
                  <a:lnTo>
                    <a:pt x="2207261" y="2451239"/>
                  </a:lnTo>
                  <a:lnTo>
                    <a:pt x="2207261" y="2375039"/>
                  </a:lnTo>
                  <a:close/>
                </a:path>
                <a:path w="2207260" h="4184015">
                  <a:moveTo>
                    <a:pt x="2207261" y="2476639"/>
                  </a:moveTo>
                  <a:lnTo>
                    <a:pt x="2181861" y="2476639"/>
                  </a:lnTo>
                  <a:lnTo>
                    <a:pt x="2181861" y="2552839"/>
                  </a:lnTo>
                  <a:lnTo>
                    <a:pt x="2207261" y="2552839"/>
                  </a:lnTo>
                  <a:lnTo>
                    <a:pt x="2207261" y="2476639"/>
                  </a:lnTo>
                  <a:close/>
                </a:path>
                <a:path w="2207260" h="4184015">
                  <a:moveTo>
                    <a:pt x="2207261" y="2578239"/>
                  </a:moveTo>
                  <a:lnTo>
                    <a:pt x="2181861" y="2578239"/>
                  </a:lnTo>
                  <a:lnTo>
                    <a:pt x="2181861" y="2654439"/>
                  </a:lnTo>
                  <a:lnTo>
                    <a:pt x="2207261" y="2654439"/>
                  </a:lnTo>
                  <a:lnTo>
                    <a:pt x="2207261" y="2578239"/>
                  </a:lnTo>
                  <a:close/>
                </a:path>
                <a:path w="2207260" h="4184015">
                  <a:moveTo>
                    <a:pt x="2207261" y="2679839"/>
                  </a:moveTo>
                  <a:lnTo>
                    <a:pt x="2181861" y="2679839"/>
                  </a:lnTo>
                  <a:lnTo>
                    <a:pt x="2181861" y="2756039"/>
                  </a:lnTo>
                  <a:lnTo>
                    <a:pt x="2207261" y="2756039"/>
                  </a:lnTo>
                  <a:lnTo>
                    <a:pt x="2207261" y="2679839"/>
                  </a:lnTo>
                  <a:close/>
                </a:path>
                <a:path w="2207260" h="4184015">
                  <a:moveTo>
                    <a:pt x="2207261" y="2781439"/>
                  </a:moveTo>
                  <a:lnTo>
                    <a:pt x="2181861" y="2781439"/>
                  </a:lnTo>
                  <a:lnTo>
                    <a:pt x="2181861" y="2857639"/>
                  </a:lnTo>
                  <a:lnTo>
                    <a:pt x="2207261" y="2857639"/>
                  </a:lnTo>
                  <a:lnTo>
                    <a:pt x="2207261" y="2781439"/>
                  </a:lnTo>
                  <a:close/>
                </a:path>
                <a:path w="2207260" h="4184015">
                  <a:moveTo>
                    <a:pt x="2207261" y="2883039"/>
                  </a:moveTo>
                  <a:lnTo>
                    <a:pt x="2181861" y="2883039"/>
                  </a:lnTo>
                  <a:lnTo>
                    <a:pt x="2181861" y="2959239"/>
                  </a:lnTo>
                  <a:lnTo>
                    <a:pt x="2207261" y="2959239"/>
                  </a:lnTo>
                  <a:lnTo>
                    <a:pt x="2207261" y="2883039"/>
                  </a:lnTo>
                  <a:close/>
                </a:path>
                <a:path w="2207260" h="4184015">
                  <a:moveTo>
                    <a:pt x="2207261" y="2984639"/>
                  </a:moveTo>
                  <a:lnTo>
                    <a:pt x="2181861" y="2984639"/>
                  </a:lnTo>
                  <a:lnTo>
                    <a:pt x="2181861" y="3060839"/>
                  </a:lnTo>
                  <a:lnTo>
                    <a:pt x="2207261" y="3060839"/>
                  </a:lnTo>
                  <a:lnTo>
                    <a:pt x="2207261" y="2984639"/>
                  </a:lnTo>
                  <a:close/>
                </a:path>
                <a:path w="2207260" h="4184015">
                  <a:moveTo>
                    <a:pt x="2207261" y="3086239"/>
                  </a:moveTo>
                  <a:lnTo>
                    <a:pt x="2181861" y="3086239"/>
                  </a:lnTo>
                  <a:lnTo>
                    <a:pt x="2181861" y="3162439"/>
                  </a:lnTo>
                  <a:lnTo>
                    <a:pt x="2207261" y="3162439"/>
                  </a:lnTo>
                  <a:lnTo>
                    <a:pt x="2207261" y="3086239"/>
                  </a:lnTo>
                  <a:close/>
                </a:path>
                <a:path w="2207260" h="4184015">
                  <a:moveTo>
                    <a:pt x="2207261" y="3187839"/>
                  </a:moveTo>
                  <a:lnTo>
                    <a:pt x="2181861" y="3187839"/>
                  </a:lnTo>
                  <a:lnTo>
                    <a:pt x="2181861" y="3264039"/>
                  </a:lnTo>
                  <a:lnTo>
                    <a:pt x="2207261" y="3264039"/>
                  </a:lnTo>
                  <a:lnTo>
                    <a:pt x="2207261" y="3187839"/>
                  </a:lnTo>
                  <a:close/>
                </a:path>
                <a:path w="2207260" h="4184015">
                  <a:moveTo>
                    <a:pt x="2207261" y="3289439"/>
                  </a:moveTo>
                  <a:lnTo>
                    <a:pt x="2181861" y="3289439"/>
                  </a:lnTo>
                  <a:lnTo>
                    <a:pt x="2181861" y="3365639"/>
                  </a:lnTo>
                  <a:lnTo>
                    <a:pt x="2207261" y="3365639"/>
                  </a:lnTo>
                  <a:lnTo>
                    <a:pt x="2207261" y="3289439"/>
                  </a:lnTo>
                  <a:close/>
                </a:path>
                <a:path w="2207260" h="4184015">
                  <a:moveTo>
                    <a:pt x="2207261" y="3391039"/>
                  </a:moveTo>
                  <a:lnTo>
                    <a:pt x="2181861" y="3391039"/>
                  </a:lnTo>
                  <a:lnTo>
                    <a:pt x="2181861" y="3467239"/>
                  </a:lnTo>
                  <a:lnTo>
                    <a:pt x="2207261" y="3467239"/>
                  </a:lnTo>
                  <a:lnTo>
                    <a:pt x="2207261" y="3391039"/>
                  </a:lnTo>
                  <a:close/>
                </a:path>
                <a:path w="2207260" h="4184015">
                  <a:moveTo>
                    <a:pt x="2207261" y="3492639"/>
                  </a:moveTo>
                  <a:lnTo>
                    <a:pt x="2181861" y="3492639"/>
                  </a:lnTo>
                  <a:lnTo>
                    <a:pt x="2181861" y="3568839"/>
                  </a:lnTo>
                  <a:lnTo>
                    <a:pt x="2207261" y="3568839"/>
                  </a:lnTo>
                  <a:lnTo>
                    <a:pt x="2207261" y="3492639"/>
                  </a:lnTo>
                  <a:close/>
                </a:path>
                <a:path w="2207260" h="4184015">
                  <a:moveTo>
                    <a:pt x="2207261" y="3594239"/>
                  </a:moveTo>
                  <a:lnTo>
                    <a:pt x="2181861" y="3594239"/>
                  </a:lnTo>
                  <a:lnTo>
                    <a:pt x="2181861" y="3670439"/>
                  </a:lnTo>
                  <a:lnTo>
                    <a:pt x="2207261" y="3670439"/>
                  </a:lnTo>
                  <a:lnTo>
                    <a:pt x="2207261" y="3594239"/>
                  </a:lnTo>
                  <a:close/>
                </a:path>
                <a:path w="2207260" h="4184015">
                  <a:moveTo>
                    <a:pt x="2207261" y="3695839"/>
                  </a:moveTo>
                  <a:lnTo>
                    <a:pt x="2181861" y="3695839"/>
                  </a:lnTo>
                  <a:lnTo>
                    <a:pt x="2181861" y="3772039"/>
                  </a:lnTo>
                  <a:lnTo>
                    <a:pt x="2207261" y="3772039"/>
                  </a:lnTo>
                  <a:lnTo>
                    <a:pt x="2207261" y="3695839"/>
                  </a:lnTo>
                  <a:close/>
                </a:path>
                <a:path w="2207260" h="4184015">
                  <a:moveTo>
                    <a:pt x="2207261" y="3797439"/>
                  </a:moveTo>
                  <a:lnTo>
                    <a:pt x="2181861" y="3797439"/>
                  </a:lnTo>
                  <a:lnTo>
                    <a:pt x="2181861" y="3807358"/>
                  </a:lnTo>
                  <a:lnTo>
                    <a:pt x="2179994" y="3843896"/>
                  </a:lnTo>
                  <a:lnTo>
                    <a:pt x="2175739" y="3871341"/>
                  </a:lnTo>
                  <a:lnTo>
                    <a:pt x="2200860" y="3875176"/>
                  </a:lnTo>
                  <a:lnTo>
                    <a:pt x="2205368" y="3845179"/>
                  </a:lnTo>
                  <a:lnTo>
                    <a:pt x="2207261" y="3807358"/>
                  </a:lnTo>
                  <a:lnTo>
                    <a:pt x="2207261" y="3797439"/>
                  </a:lnTo>
                  <a:close/>
                </a:path>
                <a:path w="2207260" h="4184015">
                  <a:moveTo>
                    <a:pt x="2170405" y="3894848"/>
                  </a:moveTo>
                  <a:lnTo>
                    <a:pt x="2165910" y="3912336"/>
                  </a:lnTo>
                  <a:lnTo>
                    <a:pt x="2154060" y="3944543"/>
                  </a:lnTo>
                  <a:lnTo>
                    <a:pt x="2144751" y="3963720"/>
                  </a:lnTo>
                  <a:lnTo>
                    <a:pt x="2167637" y="3974744"/>
                  </a:lnTo>
                  <a:lnTo>
                    <a:pt x="2177911" y="3953268"/>
                  </a:lnTo>
                  <a:lnTo>
                    <a:pt x="2190509" y="3918661"/>
                  </a:lnTo>
                  <a:lnTo>
                    <a:pt x="2195005" y="3901173"/>
                  </a:lnTo>
                  <a:lnTo>
                    <a:pt x="2170405" y="3894848"/>
                  </a:lnTo>
                  <a:close/>
                </a:path>
                <a:path w="2207260" h="4184015">
                  <a:moveTo>
                    <a:pt x="2133232" y="3984942"/>
                  </a:moveTo>
                  <a:lnTo>
                    <a:pt x="2121599" y="4004081"/>
                  </a:lnTo>
                  <a:lnTo>
                    <a:pt x="2101343" y="4031068"/>
                  </a:lnTo>
                  <a:lnTo>
                    <a:pt x="2089456" y="4044073"/>
                  </a:lnTo>
                  <a:lnTo>
                    <a:pt x="2108252" y="4061155"/>
                  </a:lnTo>
                  <a:lnTo>
                    <a:pt x="2121688" y="4046283"/>
                  </a:lnTo>
                  <a:lnTo>
                    <a:pt x="2143304" y="4017276"/>
                  </a:lnTo>
                  <a:lnTo>
                    <a:pt x="2154937" y="3998125"/>
                  </a:lnTo>
                  <a:lnTo>
                    <a:pt x="2133232" y="3984942"/>
                  </a:lnTo>
                  <a:close/>
                </a:path>
                <a:path w="2207260" h="4184015">
                  <a:moveTo>
                    <a:pt x="2072590" y="4061383"/>
                  </a:moveTo>
                  <a:lnTo>
                    <a:pt x="2053680" y="4078579"/>
                  </a:lnTo>
                  <a:lnTo>
                    <a:pt x="2026629" y="4098735"/>
                  </a:lnTo>
                  <a:lnTo>
                    <a:pt x="2014233" y="4106198"/>
                  </a:lnTo>
                  <a:lnTo>
                    <a:pt x="2027416" y="4127906"/>
                  </a:lnTo>
                  <a:lnTo>
                    <a:pt x="2041831" y="4119077"/>
                  </a:lnTo>
                  <a:lnTo>
                    <a:pt x="2070761" y="4097370"/>
                  </a:lnTo>
                  <a:lnTo>
                    <a:pt x="2089684" y="4080179"/>
                  </a:lnTo>
                  <a:lnTo>
                    <a:pt x="2072590" y="4061383"/>
                  </a:lnTo>
                  <a:close/>
                </a:path>
                <a:path w="2207260" h="4184015">
                  <a:moveTo>
                    <a:pt x="1993329" y="4118286"/>
                  </a:moveTo>
                  <a:lnTo>
                    <a:pt x="1966951" y="4130993"/>
                  </a:lnTo>
                  <a:lnTo>
                    <a:pt x="1934681" y="4142737"/>
                  </a:lnTo>
                  <a:lnTo>
                    <a:pt x="1924902" y="4145188"/>
                  </a:lnTo>
                  <a:lnTo>
                    <a:pt x="1931226" y="4169788"/>
                  </a:lnTo>
                  <a:lnTo>
                    <a:pt x="1943418" y="4166590"/>
                  </a:lnTo>
                  <a:lnTo>
                    <a:pt x="1977975" y="4153876"/>
                  </a:lnTo>
                  <a:lnTo>
                    <a:pt x="2004353" y="4141170"/>
                  </a:lnTo>
                  <a:lnTo>
                    <a:pt x="1993329" y="4118286"/>
                  </a:lnTo>
                  <a:close/>
                </a:path>
                <a:path w="2207260" h="4184015">
                  <a:moveTo>
                    <a:pt x="1827709" y="4158312"/>
                  </a:moveTo>
                  <a:lnTo>
                    <a:pt x="1827709" y="4183712"/>
                  </a:lnTo>
                  <a:lnTo>
                    <a:pt x="1831544" y="4183696"/>
                  </a:lnTo>
                  <a:lnTo>
                    <a:pt x="1870000" y="4181689"/>
                  </a:lnTo>
                  <a:lnTo>
                    <a:pt x="1905369" y="4176293"/>
                  </a:lnTo>
                  <a:lnTo>
                    <a:pt x="1902625" y="4158329"/>
                  </a:lnTo>
                  <a:lnTo>
                    <a:pt x="1830261" y="4158329"/>
                  </a:lnTo>
                  <a:lnTo>
                    <a:pt x="1827709" y="4158312"/>
                  </a:lnTo>
                  <a:close/>
                </a:path>
                <a:path w="2207260" h="4184015">
                  <a:moveTo>
                    <a:pt x="1901534" y="4151184"/>
                  </a:moveTo>
                  <a:lnTo>
                    <a:pt x="1866177" y="4156580"/>
                  </a:lnTo>
                  <a:lnTo>
                    <a:pt x="1830261" y="4158329"/>
                  </a:lnTo>
                  <a:lnTo>
                    <a:pt x="1902625" y="4158329"/>
                  </a:lnTo>
                  <a:lnTo>
                    <a:pt x="1901534" y="4151184"/>
                  </a:lnTo>
                  <a:close/>
                </a:path>
                <a:path w="2207260" h="4184015">
                  <a:moveTo>
                    <a:pt x="1802309" y="4158312"/>
                  </a:moveTo>
                  <a:lnTo>
                    <a:pt x="1726109" y="4158312"/>
                  </a:lnTo>
                  <a:lnTo>
                    <a:pt x="1726109" y="4183712"/>
                  </a:lnTo>
                  <a:lnTo>
                    <a:pt x="1802309" y="4183712"/>
                  </a:lnTo>
                  <a:lnTo>
                    <a:pt x="1802309" y="4158312"/>
                  </a:lnTo>
                  <a:close/>
                </a:path>
                <a:path w="2207260" h="4184015">
                  <a:moveTo>
                    <a:pt x="1700709" y="4158312"/>
                  </a:moveTo>
                  <a:lnTo>
                    <a:pt x="1624509" y="4158312"/>
                  </a:lnTo>
                  <a:lnTo>
                    <a:pt x="1624509" y="4183712"/>
                  </a:lnTo>
                  <a:lnTo>
                    <a:pt x="1700709" y="4183712"/>
                  </a:lnTo>
                  <a:lnTo>
                    <a:pt x="1700709" y="4158312"/>
                  </a:lnTo>
                  <a:close/>
                </a:path>
                <a:path w="2207260" h="4184015">
                  <a:moveTo>
                    <a:pt x="1599109" y="4158312"/>
                  </a:moveTo>
                  <a:lnTo>
                    <a:pt x="1522909" y="4158312"/>
                  </a:lnTo>
                  <a:lnTo>
                    <a:pt x="1522909" y="4183712"/>
                  </a:lnTo>
                  <a:lnTo>
                    <a:pt x="1599109" y="4183712"/>
                  </a:lnTo>
                  <a:lnTo>
                    <a:pt x="1599109" y="4158312"/>
                  </a:lnTo>
                  <a:close/>
                </a:path>
                <a:path w="2207260" h="4184015">
                  <a:moveTo>
                    <a:pt x="1497509" y="4158312"/>
                  </a:moveTo>
                  <a:lnTo>
                    <a:pt x="1421309" y="4158312"/>
                  </a:lnTo>
                  <a:lnTo>
                    <a:pt x="1421309" y="4183712"/>
                  </a:lnTo>
                  <a:lnTo>
                    <a:pt x="1497509" y="4183712"/>
                  </a:lnTo>
                  <a:lnTo>
                    <a:pt x="1497509" y="4158312"/>
                  </a:lnTo>
                  <a:close/>
                </a:path>
                <a:path w="2207260" h="4184015">
                  <a:moveTo>
                    <a:pt x="1395909" y="4158312"/>
                  </a:moveTo>
                  <a:lnTo>
                    <a:pt x="1319709" y="4158312"/>
                  </a:lnTo>
                  <a:lnTo>
                    <a:pt x="1319709" y="4183712"/>
                  </a:lnTo>
                  <a:lnTo>
                    <a:pt x="1395909" y="4183712"/>
                  </a:lnTo>
                  <a:lnTo>
                    <a:pt x="1395909" y="4158312"/>
                  </a:lnTo>
                  <a:close/>
                </a:path>
                <a:path w="2207260" h="4184015">
                  <a:moveTo>
                    <a:pt x="1294309" y="4158312"/>
                  </a:moveTo>
                  <a:lnTo>
                    <a:pt x="1218109" y="4158312"/>
                  </a:lnTo>
                  <a:lnTo>
                    <a:pt x="1218109" y="4183712"/>
                  </a:lnTo>
                  <a:lnTo>
                    <a:pt x="1294309" y="4183712"/>
                  </a:lnTo>
                  <a:lnTo>
                    <a:pt x="1294309" y="4158312"/>
                  </a:lnTo>
                  <a:close/>
                </a:path>
                <a:path w="2207260" h="4184015">
                  <a:moveTo>
                    <a:pt x="1192709" y="4158312"/>
                  </a:moveTo>
                  <a:lnTo>
                    <a:pt x="1116509" y="4158312"/>
                  </a:lnTo>
                  <a:lnTo>
                    <a:pt x="1116509" y="4183712"/>
                  </a:lnTo>
                  <a:lnTo>
                    <a:pt x="1192709" y="4183712"/>
                  </a:lnTo>
                  <a:lnTo>
                    <a:pt x="1192709" y="4158312"/>
                  </a:lnTo>
                  <a:close/>
                </a:path>
                <a:path w="2207260" h="4184015">
                  <a:moveTo>
                    <a:pt x="1091109" y="4158312"/>
                  </a:moveTo>
                  <a:lnTo>
                    <a:pt x="1014909" y="4158312"/>
                  </a:lnTo>
                  <a:lnTo>
                    <a:pt x="1014909" y="4183712"/>
                  </a:lnTo>
                  <a:lnTo>
                    <a:pt x="1091109" y="4183712"/>
                  </a:lnTo>
                  <a:lnTo>
                    <a:pt x="1091109" y="4158312"/>
                  </a:lnTo>
                  <a:close/>
                </a:path>
                <a:path w="2207260" h="4184015">
                  <a:moveTo>
                    <a:pt x="989509" y="4158312"/>
                  </a:moveTo>
                  <a:lnTo>
                    <a:pt x="913309" y="4158312"/>
                  </a:lnTo>
                  <a:lnTo>
                    <a:pt x="913309" y="4183712"/>
                  </a:lnTo>
                  <a:lnTo>
                    <a:pt x="989509" y="4183712"/>
                  </a:lnTo>
                  <a:lnTo>
                    <a:pt x="989509" y="4158312"/>
                  </a:lnTo>
                  <a:close/>
                </a:path>
                <a:path w="2207260" h="4184015">
                  <a:moveTo>
                    <a:pt x="887909" y="4158312"/>
                  </a:moveTo>
                  <a:lnTo>
                    <a:pt x="811703" y="4158312"/>
                  </a:lnTo>
                  <a:lnTo>
                    <a:pt x="811703" y="4183712"/>
                  </a:lnTo>
                  <a:lnTo>
                    <a:pt x="887909" y="4183712"/>
                  </a:lnTo>
                  <a:lnTo>
                    <a:pt x="887909" y="4158312"/>
                  </a:lnTo>
                  <a:close/>
                </a:path>
                <a:path w="2207260" h="4184015">
                  <a:moveTo>
                    <a:pt x="786303" y="4158312"/>
                  </a:moveTo>
                  <a:lnTo>
                    <a:pt x="710103" y="4158312"/>
                  </a:lnTo>
                  <a:lnTo>
                    <a:pt x="710103" y="4183712"/>
                  </a:lnTo>
                  <a:lnTo>
                    <a:pt x="786303" y="4183712"/>
                  </a:lnTo>
                  <a:lnTo>
                    <a:pt x="786303" y="4158312"/>
                  </a:lnTo>
                  <a:close/>
                </a:path>
                <a:path w="2207260" h="4184015">
                  <a:moveTo>
                    <a:pt x="684703" y="4158312"/>
                  </a:moveTo>
                  <a:lnTo>
                    <a:pt x="608503" y="4158312"/>
                  </a:lnTo>
                  <a:lnTo>
                    <a:pt x="608503" y="4183712"/>
                  </a:lnTo>
                  <a:lnTo>
                    <a:pt x="684703" y="4183712"/>
                  </a:lnTo>
                  <a:lnTo>
                    <a:pt x="684703" y="4158312"/>
                  </a:lnTo>
                  <a:close/>
                </a:path>
                <a:path w="2207260" h="4184015">
                  <a:moveTo>
                    <a:pt x="583103" y="4158312"/>
                  </a:moveTo>
                  <a:lnTo>
                    <a:pt x="506903" y="4158312"/>
                  </a:lnTo>
                  <a:lnTo>
                    <a:pt x="506903" y="4183712"/>
                  </a:lnTo>
                  <a:lnTo>
                    <a:pt x="583103" y="4183712"/>
                  </a:lnTo>
                  <a:lnTo>
                    <a:pt x="583103" y="4158312"/>
                  </a:lnTo>
                  <a:close/>
                </a:path>
                <a:path w="2207260" h="4184015">
                  <a:moveTo>
                    <a:pt x="481503" y="4158312"/>
                  </a:moveTo>
                  <a:lnTo>
                    <a:pt x="405303" y="4158312"/>
                  </a:lnTo>
                  <a:lnTo>
                    <a:pt x="405303" y="4183712"/>
                  </a:lnTo>
                  <a:lnTo>
                    <a:pt x="481503" y="4183712"/>
                  </a:lnTo>
                  <a:lnTo>
                    <a:pt x="481503" y="4158312"/>
                  </a:lnTo>
                  <a:close/>
                </a:path>
                <a:path w="2207260" h="4184015">
                  <a:moveTo>
                    <a:pt x="306072" y="4151236"/>
                  </a:moveTo>
                  <a:lnTo>
                    <a:pt x="302240" y="4176345"/>
                  </a:lnTo>
                  <a:lnTo>
                    <a:pt x="338531" y="4181819"/>
                  </a:lnTo>
                  <a:lnTo>
                    <a:pt x="376353" y="4183712"/>
                  </a:lnTo>
                  <a:lnTo>
                    <a:pt x="379903" y="4183712"/>
                  </a:lnTo>
                  <a:lnTo>
                    <a:pt x="379903" y="4158312"/>
                  </a:lnTo>
                  <a:lnTo>
                    <a:pt x="376353" y="4158312"/>
                  </a:lnTo>
                  <a:lnTo>
                    <a:pt x="339811" y="4156452"/>
                  </a:lnTo>
                  <a:lnTo>
                    <a:pt x="306072" y="4151236"/>
                  </a:lnTo>
                  <a:close/>
                </a:path>
                <a:path w="2207260" h="4184015">
                  <a:moveTo>
                    <a:pt x="214249" y="4118437"/>
                  </a:moveTo>
                  <a:lnTo>
                    <a:pt x="203225" y="4141320"/>
                  </a:lnTo>
                  <a:lnTo>
                    <a:pt x="230437" y="4154361"/>
                  </a:lnTo>
                  <a:lnTo>
                    <a:pt x="265051" y="4166963"/>
                  </a:lnTo>
                  <a:lnTo>
                    <a:pt x="276372" y="4169874"/>
                  </a:lnTo>
                  <a:lnTo>
                    <a:pt x="282696" y="4145274"/>
                  </a:lnTo>
                  <a:lnTo>
                    <a:pt x="271376" y="4142364"/>
                  </a:lnTo>
                  <a:lnTo>
                    <a:pt x="239167" y="4130508"/>
                  </a:lnTo>
                  <a:lnTo>
                    <a:pt x="214249" y="4118437"/>
                  </a:lnTo>
                  <a:close/>
                </a:path>
                <a:path w="2207260" h="4184015">
                  <a:moveTo>
                    <a:pt x="134923" y="4061625"/>
                  </a:moveTo>
                  <a:lnTo>
                    <a:pt x="117839" y="4080421"/>
                  </a:lnTo>
                  <a:lnTo>
                    <a:pt x="137430" y="4098142"/>
                  </a:lnTo>
                  <a:lnTo>
                    <a:pt x="166437" y="4119760"/>
                  </a:lnTo>
                  <a:lnTo>
                    <a:pt x="180141" y="4128086"/>
                  </a:lnTo>
                  <a:lnTo>
                    <a:pt x="193329" y="4106378"/>
                  </a:lnTo>
                  <a:lnTo>
                    <a:pt x="179624" y="4098052"/>
                  </a:lnTo>
                  <a:lnTo>
                    <a:pt x="152641" y="4077804"/>
                  </a:lnTo>
                  <a:lnTo>
                    <a:pt x="134923" y="4061625"/>
                  </a:lnTo>
                  <a:close/>
                </a:path>
                <a:path w="2207260" h="4184015">
                  <a:moveTo>
                    <a:pt x="74207" y="3985234"/>
                  </a:moveTo>
                  <a:lnTo>
                    <a:pt x="52499" y="3998417"/>
                  </a:lnTo>
                  <a:lnTo>
                    <a:pt x="64635" y="4018292"/>
                  </a:lnTo>
                  <a:lnTo>
                    <a:pt x="86342" y="4047223"/>
                  </a:lnTo>
                  <a:lnTo>
                    <a:pt x="99246" y="4061421"/>
                  </a:lnTo>
                  <a:lnTo>
                    <a:pt x="118042" y="4044327"/>
                  </a:lnTo>
                  <a:lnTo>
                    <a:pt x="105139" y="4030129"/>
                  </a:lnTo>
                  <a:lnTo>
                    <a:pt x="84976" y="4003078"/>
                  </a:lnTo>
                  <a:lnTo>
                    <a:pt x="74207" y="3985234"/>
                  </a:lnTo>
                  <a:close/>
                </a:path>
                <a:path w="2207260" h="4184015">
                  <a:moveTo>
                    <a:pt x="36937" y="3895178"/>
                  </a:moveTo>
                  <a:lnTo>
                    <a:pt x="12338" y="3901503"/>
                  </a:lnTo>
                  <a:lnTo>
                    <a:pt x="17123" y="3919867"/>
                  </a:lnTo>
                  <a:lnTo>
                    <a:pt x="29836" y="3954424"/>
                  </a:lnTo>
                  <a:lnTo>
                    <a:pt x="39778" y="3975061"/>
                  </a:lnTo>
                  <a:lnTo>
                    <a:pt x="62661" y="3964038"/>
                  </a:lnTo>
                  <a:lnTo>
                    <a:pt x="52718" y="3943400"/>
                  </a:lnTo>
                  <a:lnTo>
                    <a:pt x="40975" y="3911130"/>
                  </a:lnTo>
                  <a:lnTo>
                    <a:pt x="36937" y="3895178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4984" y="2944367"/>
              <a:ext cx="1066800" cy="10698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9824" y="3569207"/>
              <a:ext cx="606551" cy="5029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4984" y="3645407"/>
              <a:ext cx="374903" cy="3505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02663" y="4006596"/>
            <a:ext cx="1240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Repository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9327" y="5123688"/>
            <a:ext cx="387096" cy="387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19821" y="5146548"/>
            <a:ext cx="1366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Peer</a:t>
            </a:r>
            <a:r>
              <a:rPr sz="2000" spc="-9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review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2168" y="1840992"/>
            <a:ext cx="603504" cy="399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48174" y="1919732"/>
            <a:ext cx="1414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Automated test</a:t>
            </a:r>
            <a:r>
              <a:rPr sz="1200" spc="-4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suite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88068" y="1072388"/>
            <a:ext cx="5241925" cy="426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Basic automated testing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is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performed  after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 commit is</a:t>
            </a:r>
            <a:r>
              <a:rPr sz="2400" spc="-3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made</a:t>
            </a:r>
            <a:endParaRPr sz="2400">
              <a:latin typeface="Arial"/>
              <a:cs typeface="Arial"/>
            </a:endParaRPr>
          </a:p>
          <a:p>
            <a:pPr marL="194945" marR="892175" indent="-182880">
              <a:lnSpc>
                <a:spcPct val="1008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Must be quick and </a:t>
            </a:r>
            <a:r>
              <a:rPr sz="2400" spc="-15" dirty="0">
                <a:solidFill>
                  <a:srgbClr val="7A6C62"/>
                </a:solidFill>
                <a:latin typeface="Arial"/>
                <a:cs typeface="Arial"/>
              </a:rPr>
              <a:t>offer</a:t>
            </a:r>
            <a:r>
              <a:rPr sz="2400" spc="-8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instant  feedback</a:t>
            </a:r>
            <a:endParaRPr sz="2400">
              <a:latin typeface="Arial"/>
              <a:cs typeface="Arial"/>
            </a:endParaRPr>
          </a:p>
          <a:p>
            <a:pPr marL="194945" marR="139065" indent="-182880">
              <a:lnSpc>
                <a:spcPct val="98800"/>
              </a:lnSpc>
              <a:spcBef>
                <a:spcPts val="66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Key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place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include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security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checks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that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run in parallel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with integration  tests,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unit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tests,</a:t>
            </a:r>
            <a:r>
              <a:rPr sz="2400" spc="-3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64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Identify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risk in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third-party</a:t>
            </a:r>
            <a:r>
              <a:rPr sz="2000" spc="-4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components</a:t>
            </a:r>
            <a:endParaRPr sz="20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b="1" i="1" spc="-5" dirty="0">
                <a:solidFill>
                  <a:srgbClr val="7A6C62"/>
                </a:solidFill>
                <a:latin typeface="Arial"/>
                <a:cs typeface="Arial"/>
              </a:rPr>
              <a:t>Incremental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static security</a:t>
            </a:r>
            <a:r>
              <a:rPr sz="2000" spc="-4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scanning</a:t>
            </a:r>
            <a:endParaRPr sz="20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Alerting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on changes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to high-risk</a:t>
            </a:r>
            <a:r>
              <a:rPr sz="2000" spc="-4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areas</a:t>
            </a:r>
            <a:endParaRPr sz="20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Digital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signatures for</a:t>
            </a:r>
            <a:r>
              <a:rPr sz="2000" spc="-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binaries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03960" y="2264664"/>
            <a:ext cx="673735" cy="2825750"/>
            <a:chOff x="1203960" y="2264664"/>
            <a:chExt cx="673735" cy="2825750"/>
          </a:xfrm>
        </p:grpSpPr>
        <p:sp>
          <p:nvSpPr>
            <p:cNvPr id="16" name="object 16"/>
            <p:cNvSpPr/>
            <p:nvPr/>
          </p:nvSpPr>
          <p:spPr>
            <a:xfrm>
              <a:off x="1231392" y="4456176"/>
              <a:ext cx="646176" cy="6339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72171" y="4474502"/>
              <a:ext cx="562610" cy="551815"/>
            </a:xfrm>
            <a:custGeom>
              <a:avLst/>
              <a:gdLst/>
              <a:ahLst/>
              <a:cxnLst/>
              <a:rect l="l" t="t" r="r" b="b"/>
              <a:pathLst>
                <a:path w="562610" h="551814">
                  <a:moveTo>
                    <a:pt x="286905" y="0"/>
                  </a:moveTo>
                  <a:lnTo>
                    <a:pt x="237361" y="4442"/>
                  </a:lnTo>
                  <a:lnTo>
                    <a:pt x="190731" y="17249"/>
                  </a:lnTo>
                  <a:lnTo>
                    <a:pt x="147792" y="37643"/>
                  </a:lnTo>
                  <a:lnTo>
                    <a:pt x="109323" y="64844"/>
                  </a:lnTo>
                  <a:lnTo>
                    <a:pt x="76102" y="98074"/>
                  </a:lnTo>
                  <a:lnTo>
                    <a:pt x="48909" y="136554"/>
                  </a:lnTo>
                  <a:lnTo>
                    <a:pt x="28521" y="179504"/>
                  </a:lnTo>
                  <a:lnTo>
                    <a:pt x="15718" y="226147"/>
                  </a:lnTo>
                  <a:lnTo>
                    <a:pt x="11277" y="275704"/>
                  </a:lnTo>
                  <a:lnTo>
                    <a:pt x="81686" y="275704"/>
                  </a:lnTo>
                  <a:lnTo>
                    <a:pt x="87997" y="225169"/>
                  </a:lnTo>
                  <a:lnTo>
                    <a:pt x="106197" y="178403"/>
                  </a:lnTo>
                  <a:lnTo>
                    <a:pt x="135189" y="137447"/>
                  </a:lnTo>
                  <a:lnTo>
                    <a:pt x="173875" y="104343"/>
                  </a:lnTo>
                  <a:lnTo>
                    <a:pt x="216141" y="82943"/>
                  </a:lnTo>
                  <a:lnTo>
                    <a:pt x="260701" y="72035"/>
                  </a:lnTo>
                  <a:lnTo>
                    <a:pt x="305850" y="71270"/>
                  </a:lnTo>
                  <a:lnTo>
                    <a:pt x="349881" y="80298"/>
                  </a:lnTo>
                  <a:lnTo>
                    <a:pt x="391088" y="98768"/>
                  </a:lnTo>
                  <a:lnTo>
                    <a:pt x="427764" y="126330"/>
                  </a:lnTo>
                  <a:lnTo>
                    <a:pt x="458203" y="162636"/>
                  </a:lnTo>
                  <a:lnTo>
                    <a:pt x="479599" y="204914"/>
                  </a:lnTo>
                  <a:lnTo>
                    <a:pt x="490505" y="249488"/>
                  </a:lnTo>
                  <a:lnTo>
                    <a:pt x="491272" y="294653"/>
                  </a:lnTo>
                  <a:lnTo>
                    <a:pt x="482249" y="338701"/>
                  </a:lnTo>
                  <a:lnTo>
                    <a:pt x="463785" y="379923"/>
                  </a:lnTo>
                  <a:lnTo>
                    <a:pt x="436231" y="416614"/>
                  </a:lnTo>
                  <a:lnTo>
                    <a:pt x="399935" y="447065"/>
                  </a:lnTo>
                  <a:lnTo>
                    <a:pt x="357674" y="468465"/>
                  </a:lnTo>
                  <a:lnTo>
                    <a:pt x="313117" y="479372"/>
                  </a:lnTo>
                  <a:lnTo>
                    <a:pt x="267970" y="480137"/>
                  </a:lnTo>
                  <a:lnTo>
                    <a:pt x="223939" y="471110"/>
                  </a:lnTo>
                  <a:lnTo>
                    <a:pt x="182730" y="452640"/>
                  </a:lnTo>
                  <a:lnTo>
                    <a:pt x="146051" y="425077"/>
                  </a:lnTo>
                  <a:lnTo>
                    <a:pt x="115608" y="388772"/>
                  </a:lnTo>
                  <a:lnTo>
                    <a:pt x="157353" y="380695"/>
                  </a:lnTo>
                  <a:lnTo>
                    <a:pt x="50863" y="321424"/>
                  </a:lnTo>
                  <a:lnTo>
                    <a:pt x="0" y="411162"/>
                  </a:lnTo>
                  <a:lnTo>
                    <a:pt x="42392" y="402958"/>
                  </a:lnTo>
                  <a:lnTo>
                    <a:pt x="69845" y="445629"/>
                  </a:lnTo>
                  <a:lnTo>
                    <a:pt x="104035" y="481989"/>
                  </a:lnTo>
                  <a:lnTo>
                    <a:pt x="143898" y="511392"/>
                  </a:lnTo>
                  <a:lnTo>
                    <a:pt x="188373" y="533193"/>
                  </a:lnTo>
                  <a:lnTo>
                    <a:pt x="236397" y="546747"/>
                  </a:lnTo>
                  <a:lnTo>
                    <a:pt x="286905" y="551408"/>
                  </a:lnTo>
                  <a:lnTo>
                    <a:pt x="336452" y="546966"/>
                  </a:lnTo>
                  <a:lnTo>
                    <a:pt x="383085" y="534159"/>
                  </a:lnTo>
                  <a:lnTo>
                    <a:pt x="426024" y="513765"/>
                  </a:lnTo>
                  <a:lnTo>
                    <a:pt x="464493" y="486564"/>
                  </a:lnTo>
                  <a:lnTo>
                    <a:pt x="497712" y="453334"/>
                  </a:lnTo>
                  <a:lnTo>
                    <a:pt x="524904" y="414854"/>
                  </a:lnTo>
                  <a:lnTo>
                    <a:pt x="545290" y="371903"/>
                  </a:lnTo>
                  <a:lnTo>
                    <a:pt x="558093" y="325260"/>
                  </a:lnTo>
                  <a:lnTo>
                    <a:pt x="562533" y="275704"/>
                  </a:lnTo>
                  <a:lnTo>
                    <a:pt x="558093" y="226147"/>
                  </a:lnTo>
                  <a:lnTo>
                    <a:pt x="545290" y="179504"/>
                  </a:lnTo>
                  <a:lnTo>
                    <a:pt x="524904" y="136554"/>
                  </a:lnTo>
                  <a:lnTo>
                    <a:pt x="497712" y="98074"/>
                  </a:lnTo>
                  <a:lnTo>
                    <a:pt x="464493" y="64844"/>
                  </a:lnTo>
                  <a:lnTo>
                    <a:pt x="426024" y="37643"/>
                  </a:lnTo>
                  <a:lnTo>
                    <a:pt x="383085" y="17249"/>
                  </a:lnTo>
                  <a:lnTo>
                    <a:pt x="336452" y="4442"/>
                  </a:lnTo>
                  <a:lnTo>
                    <a:pt x="286905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3960" y="2264664"/>
              <a:ext cx="646176" cy="6339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44635" y="2282710"/>
              <a:ext cx="562610" cy="551815"/>
            </a:xfrm>
            <a:custGeom>
              <a:avLst/>
              <a:gdLst/>
              <a:ahLst/>
              <a:cxnLst/>
              <a:rect l="l" t="t" r="r" b="b"/>
              <a:pathLst>
                <a:path w="562610" h="551814">
                  <a:moveTo>
                    <a:pt x="286908" y="0"/>
                  </a:moveTo>
                  <a:lnTo>
                    <a:pt x="237364" y="4441"/>
                  </a:lnTo>
                  <a:lnTo>
                    <a:pt x="190734" y="17248"/>
                  </a:lnTo>
                  <a:lnTo>
                    <a:pt x="147796" y="37640"/>
                  </a:lnTo>
                  <a:lnTo>
                    <a:pt x="109328" y="64840"/>
                  </a:lnTo>
                  <a:lnTo>
                    <a:pt x="76109" y="98069"/>
                  </a:lnTo>
                  <a:lnTo>
                    <a:pt x="48916" y="136548"/>
                  </a:lnTo>
                  <a:lnTo>
                    <a:pt x="28530" y="179499"/>
                  </a:lnTo>
                  <a:lnTo>
                    <a:pt x="15727" y="226144"/>
                  </a:lnTo>
                  <a:lnTo>
                    <a:pt x="11286" y="275704"/>
                  </a:lnTo>
                  <a:lnTo>
                    <a:pt x="81688" y="275704"/>
                  </a:lnTo>
                  <a:lnTo>
                    <a:pt x="87999" y="225169"/>
                  </a:lnTo>
                  <a:lnTo>
                    <a:pt x="106199" y="178403"/>
                  </a:lnTo>
                  <a:lnTo>
                    <a:pt x="135192" y="137447"/>
                  </a:lnTo>
                  <a:lnTo>
                    <a:pt x="173878" y="104343"/>
                  </a:lnTo>
                  <a:lnTo>
                    <a:pt x="216143" y="82943"/>
                  </a:lnTo>
                  <a:lnTo>
                    <a:pt x="260704" y="72035"/>
                  </a:lnTo>
                  <a:lnTo>
                    <a:pt x="305854" y="71270"/>
                  </a:lnTo>
                  <a:lnTo>
                    <a:pt x="349886" y="80298"/>
                  </a:lnTo>
                  <a:lnTo>
                    <a:pt x="391095" y="98768"/>
                  </a:lnTo>
                  <a:lnTo>
                    <a:pt x="427774" y="126330"/>
                  </a:lnTo>
                  <a:lnTo>
                    <a:pt x="458218" y="162636"/>
                  </a:lnTo>
                  <a:lnTo>
                    <a:pt x="479609" y="204914"/>
                  </a:lnTo>
                  <a:lnTo>
                    <a:pt x="490513" y="249488"/>
                  </a:lnTo>
                  <a:lnTo>
                    <a:pt x="491278" y="294653"/>
                  </a:lnTo>
                  <a:lnTo>
                    <a:pt x="482254" y="338701"/>
                  </a:lnTo>
                  <a:lnTo>
                    <a:pt x="463792" y="379923"/>
                  </a:lnTo>
                  <a:lnTo>
                    <a:pt x="436241" y="416614"/>
                  </a:lnTo>
                  <a:lnTo>
                    <a:pt x="399950" y="447065"/>
                  </a:lnTo>
                  <a:lnTo>
                    <a:pt x="357685" y="468465"/>
                  </a:lnTo>
                  <a:lnTo>
                    <a:pt x="313124" y="479372"/>
                  </a:lnTo>
                  <a:lnTo>
                    <a:pt x="267975" y="480137"/>
                  </a:lnTo>
                  <a:lnTo>
                    <a:pt x="223942" y="471110"/>
                  </a:lnTo>
                  <a:lnTo>
                    <a:pt x="182733" y="452640"/>
                  </a:lnTo>
                  <a:lnTo>
                    <a:pt x="146054" y="425077"/>
                  </a:lnTo>
                  <a:lnTo>
                    <a:pt x="115610" y="388772"/>
                  </a:lnTo>
                  <a:lnTo>
                    <a:pt x="157368" y="380682"/>
                  </a:lnTo>
                  <a:lnTo>
                    <a:pt x="50866" y="321424"/>
                  </a:lnTo>
                  <a:lnTo>
                    <a:pt x="0" y="411162"/>
                  </a:lnTo>
                  <a:lnTo>
                    <a:pt x="42407" y="402945"/>
                  </a:lnTo>
                  <a:lnTo>
                    <a:pt x="69855" y="445616"/>
                  </a:lnTo>
                  <a:lnTo>
                    <a:pt x="104041" y="481976"/>
                  </a:lnTo>
                  <a:lnTo>
                    <a:pt x="143903" y="511379"/>
                  </a:lnTo>
                  <a:lnTo>
                    <a:pt x="188376" y="533180"/>
                  </a:lnTo>
                  <a:lnTo>
                    <a:pt x="236399" y="546734"/>
                  </a:lnTo>
                  <a:lnTo>
                    <a:pt x="286908" y="551395"/>
                  </a:lnTo>
                  <a:lnTo>
                    <a:pt x="336455" y="546954"/>
                  </a:lnTo>
                  <a:lnTo>
                    <a:pt x="383087" y="534147"/>
                  </a:lnTo>
                  <a:lnTo>
                    <a:pt x="426027" y="513755"/>
                  </a:lnTo>
                  <a:lnTo>
                    <a:pt x="464495" y="486556"/>
                  </a:lnTo>
                  <a:lnTo>
                    <a:pt x="497715" y="453328"/>
                  </a:lnTo>
                  <a:lnTo>
                    <a:pt x="524907" y="414851"/>
                  </a:lnTo>
                  <a:lnTo>
                    <a:pt x="545293" y="371902"/>
                  </a:lnTo>
                  <a:lnTo>
                    <a:pt x="558095" y="325260"/>
                  </a:lnTo>
                  <a:lnTo>
                    <a:pt x="562536" y="275704"/>
                  </a:lnTo>
                  <a:lnTo>
                    <a:pt x="558095" y="226144"/>
                  </a:lnTo>
                  <a:lnTo>
                    <a:pt x="545293" y="179499"/>
                  </a:lnTo>
                  <a:lnTo>
                    <a:pt x="524907" y="136548"/>
                  </a:lnTo>
                  <a:lnTo>
                    <a:pt x="497715" y="98069"/>
                  </a:lnTo>
                  <a:lnTo>
                    <a:pt x="464495" y="64840"/>
                  </a:lnTo>
                  <a:lnTo>
                    <a:pt x="426027" y="37640"/>
                  </a:lnTo>
                  <a:lnTo>
                    <a:pt x="383087" y="17248"/>
                  </a:lnTo>
                  <a:lnTo>
                    <a:pt x="336455" y="4441"/>
                  </a:lnTo>
                  <a:lnTo>
                    <a:pt x="286908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98" y="177290"/>
            <a:ext cx="62033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Continuous Integration (Commit</a:t>
            </a:r>
            <a:r>
              <a:rPr sz="2800" b="0" spc="-5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Stage)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88068" y="1072388"/>
            <a:ext cx="5259705" cy="4844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444500" indent="-182880">
              <a:lnSpc>
                <a:spcPct val="100000"/>
              </a:lnSpc>
              <a:spcBef>
                <a:spcPts val="1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CI server may include a</a:t>
            </a:r>
            <a:r>
              <a:rPr sz="2400" spc="-9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dedicated  security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worker</a:t>
            </a:r>
            <a:endParaRPr sz="2400">
              <a:latin typeface="Arial"/>
              <a:cs typeface="Arial"/>
            </a:endParaRPr>
          </a:p>
          <a:p>
            <a:pPr marL="194945" marR="544195" indent="-182880">
              <a:lnSpc>
                <a:spcPct val="1008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Third-party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dependency checking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performed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in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CI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25"/>
              </a:spcBef>
            </a:pPr>
            <a:r>
              <a:rPr sz="2400" spc="70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70" dirty="0">
                <a:solidFill>
                  <a:srgbClr val="7A6C62"/>
                </a:solidFill>
                <a:latin typeface="Arial"/>
                <a:cs typeface="Arial"/>
              </a:rPr>
              <a:t>OWASP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Dependency</a:t>
            </a:r>
            <a:r>
              <a:rPr sz="2400" spc="-14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Check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525"/>
              </a:spcBef>
            </a:pPr>
            <a:r>
              <a:rPr sz="2400" spc="110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110" dirty="0">
                <a:solidFill>
                  <a:srgbClr val="7A6C62"/>
                </a:solidFill>
                <a:latin typeface="Arial"/>
                <a:cs typeface="Arial"/>
              </a:rPr>
              <a:t>Node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Security</a:t>
            </a:r>
            <a:r>
              <a:rPr sz="2400" spc="-1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Project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2400" spc="35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35" dirty="0">
                <a:solidFill>
                  <a:srgbClr val="7A6C62"/>
                </a:solidFill>
                <a:latin typeface="Arial"/>
                <a:cs typeface="Arial"/>
              </a:rPr>
              <a:t>Bundler-Audit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25"/>
              </a:spcBef>
            </a:pPr>
            <a:r>
              <a:rPr sz="2400" spc="65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65" dirty="0">
                <a:solidFill>
                  <a:srgbClr val="7A6C62"/>
                </a:solidFill>
                <a:latin typeface="Arial"/>
                <a:cs typeface="Arial"/>
              </a:rPr>
              <a:t>SRC:CLR</a:t>
            </a:r>
            <a:endParaRPr sz="2400">
              <a:latin typeface="Arial"/>
              <a:cs typeface="Arial"/>
            </a:endParaRPr>
          </a:p>
          <a:p>
            <a:pPr marL="194945" marR="5080" indent="-182880">
              <a:lnSpc>
                <a:spcPct val="1008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Custom alerts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set on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repositories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and  sent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“on-call”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security</a:t>
            </a:r>
            <a:r>
              <a:rPr sz="2400" spc="-3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teams</a:t>
            </a:r>
            <a:endParaRPr sz="24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625"/>
              </a:spcBef>
              <a:buFont typeface="Trebuchet MS"/>
              <a:buChar char="–"/>
              <a:tabLst>
                <a:tab pos="561340" algn="l"/>
              </a:tabLst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Is someone changing pw hashing</a:t>
            </a:r>
            <a:r>
              <a:rPr sz="1800" spc="-1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algorithm?</a:t>
            </a:r>
            <a:endParaRPr sz="18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53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Is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new password policy</a:t>
            </a:r>
            <a:r>
              <a:rPr sz="1800" spc="-1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enabled?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5928" y="996696"/>
            <a:ext cx="2466340" cy="3413760"/>
            <a:chOff x="185928" y="996696"/>
            <a:chExt cx="2466340" cy="3413760"/>
          </a:xfrm>
        </p:grpSpPr>
        <p:sp>
          <p:nvSpPr>
            <p:cNvPr id="6" name="object 6"/>
            <p:cNvSpPr/>
            <p:nvPr/>
          </p:nvSpPr>
          <p:spPr>
            <a:xfrm>
              <a:off x="627887" y="996696"/>
              <a:ext cx="1987295" cy="19872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928" y="2703575"/>
              <a:ext cx="1237488" cy="17068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48383" y="3148584"/>
              <a:ext cx="1103376" cy="10942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773935" y="4462271"/>
            <a:ext cx="987551" cy="98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19" y="4840223"/>
            <a:ext cx="1517904" cy="15179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98" y="177290"/>
            <a:ext cx="60255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Continuous Deployment</a:t>
            </a:r>
            <a:r>
              <a:rPr sz="2800" b="0" spc="-4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(Acceptance)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65150" y="1642935"/>
            <a:ext cx="2207260" cy="4184015"/>
            <a:chOff x="565150" y="1642935"/>
            <a:chExt cx="2207260" cy="4184015"/>
          </a:xfrm>
        </p:grpSpPr>
        <p:sp>
          <p:nvSpPr>
            <p:cNvPr id="5" name="object 5"/>
            <p:cNvSpPr/>
            <p:nvPr/>
          </p:nvSpPr>
          <p:spPr>
            <a:xfrm>
              <a:off x="565150" y="1642935"/>
              <a:ext cx="2207260" cy="4184015"/>
            </a:xfrm>
            <a:custGeom>
              <a:avLst/>
              <a:gdLst/>
              <a:ahLst/>
              <a:cxnLst/>
              <a:rect l="l" t="t" r="r" b="b"/>
              <a:pathLst>
                <a:path w="2207260" h="4184015">
                  <a:moveTo>
                    <a:pt x="25383" y="3806723"/>
                  </a:moveTo>
                  <a:lnTo>
                    <a:pt x="16" y="3807993"/>
                  </a:lnTo>
                  <a:lnTo>
                    <a:pt x="2023" y="3846461"/>
                  </a:lnTo>
                  <a:lnTo>
                    <a:pt x="6457" y="3875519"/>
                  </a:lnTo>
                  <a:lnTo>
                    <a:pt x="31567" y="3871683"/>
                  </a:lnTo>
                  <a:lnTo>
                    <a:pt x="27132" y="3842626"/>
                  </a:lnTo>
                  <a:lnTo>
                    <a:pt x="25445" y="3807993"/>
                  </a:lnTo>
                  <a:lnTo>
                    <a:pt x="25400" y="3807358"/>
                  </a:lnTo>
                  <a:lnTo>
                    <a:pt x="25383" y="3806723"/>
                  </a:lnTo>
                  <a:close/>
                </a:path>
                <a:path w="2207260" h="4184015">
                  <a:moveTo>
                    <a:pt x="25400" y="3731158"/>
                  </a:moveTo>
                  <a:lnTo>
                    <a:pt x="0" y="3731158"/>
                  </a:lnTo>
                  <a:lnTo>
                    <a:pt x="0" y="3807358"/>
                  </a:lnTo>
                  <a:lnTo>
                    <a:pt x="12700" y="3807358"/>
                  </a:lnTo>
                  <a:lnTo>
                    <a:pt x="25383" y="3806723"/>
                  </a:lnTo>
                  <a:lnTo>
                    <a:pt x="25400" y="3731158"/>
                  </a:lnTo>
                  <a:close/>
                </a:path>
                <a:path w="2207260" h="4184015">
                  <a:moveTo>
                    <a:pt x="25400" y="3807062"/>
                  </a:moveTo>
                  <a:lnTo>
                    <a:pt x="25400" y="3807358"/>
                  </a:lnTo>
                  <a:lnTo>
                    <a:pt x="25400" y="3807062"/>
                  </a:lnTo>
                  <a:close/>
                </a:path>
                <a:path w="2207260" h="4184015">
                  <a:moveTo>
                    <a:pt x="25400" y="3806723"/>
                  </a:moveTo>
                  <a:lnTo>
                    <a:pt x="25400" y="3807062"/>
                  </a:lnTo>
                  <a:lnTo>
                    <a:pt x="25400" y="3806723"/>
                  </a:lnTo>
                  <a:close/>
                </a:path>
                <a:path w="2207260" h="4184015">
                  <a:moveTo>
                    <a:pt x="25400" y="3629558"/>
                  </a:moveTo>
                  <a:lnTo>
                    <a:pt x="0" y="3629558"/>
                  </a:lnTo>
                  <a:lnTo>
                    <a:pt x="0" y="3705758"/>
                  </a:lnTo>
                  <a:lnTo>
                    <a:pt x="25400" y="3705758"/>
                  </a:lnTo>
                  <a:lnTo>
                    <a:pt x="25400" y="3629558"/>
                  </a:lnTo>
                  <a:close/>
                </a:path>
                <a:path w="2207260" h="4184015">
                  <a:moveTo>
                    <a:pt x="25400" y="3527958"/>
                  </a:moveTo>
                  <a:lnTo>
                    <a:pt x="0" y="3527958"/>
                  </a:lnTo>
                  <a:lnTo>
                    <a:pt x="0" y="3604158"/>
                  </a:lnTo>
                  <a:lnTo>
                    <a:pt x="25400" y="3604158"/>
                  </a:lnTo>
                  <a:lnTo>
                    <a:pt x="25400" y="3527958"/>
                  </a:lnTo>
                  <a:close/>
                </a:path>
                <a:path w="2207260" h="4184015">
                  <a:moveTo>
                    <a:pt x="25400" y="3426358"/>
                  </a:moveTo>
                  <a:lnTo>
                    <a:pt x="0" y="3426358"/>
                  </a:lnTo>
                  <a:lnTo>
                    <a:pt x="0" y="3502558"/>
                  </a:lnTo>
                  <a:lnTo>
                    <a:pt x="25400" y="3502558"/>
                  </a:lnTo>
                  <a:lnTo>
                    <a:pt x="25400" y="3426358"/>
                  </a:lnTo>
                  <a:close/>
                </a:path>
                <a:path w="2207260" h="4184015">
                  <a:moveTo>
                    <a:pt x="25400" y="3324758"/>
                  </a:moveTo>
                  <a:lnTo>
                    <a:pt x="0" y="3324758"/>
                  </a:lnTo>
                  <a:lnTo>
                    <a:pt x="0" y="3400958"/>
                  </a:lnTo>
                  <a:lnTo>
                    <a:pt x="25400" y="3400958"/>
                  </a:lnTo>
                  <a:lnTo>
                    <a:pt x="25400" y="3324758"/>
                  </a:lnTo>
                  <a:close/>
                </a:path>
                <a:path w="2207260" h="4184015">
                  <a:moveTo>
                    <a:pt x="25400" y="3223158"/>
                  </a:moveTo>
                  <a:lnTo>
                    <a:pt x="0" y="3223158"/>
                  </a:lnTo>
                  <a:lnTo>
                    <a:pt x="0" y="3299358"/>
                  </a:lnTo>
                  <a:lnTo>
                    <a:pt x="25400" y="3299358"/>
                  </a:lnTo>
                  <a:lnTo>
                    <a:pt x="25400" y="3223158"/>
                  </a:lnTo>
                  <a:close/>
                </a:path>
                <a:path w="2207260" h="4184015">
                  <a:moveTo>
                    <a:pt x="25400" y="3121558"/>
                  </a:moveTo>
                  <a:lnTo>
                    <a:pt x="0" y="3121558"/>
                  </a:lnTo>
                  <a:lnTo>
                    <a:pt x="0" y="3197758"/>
                  </a:lnTo>
                  <a:lnTo>
                    <a:pt x="25400" y="3197758"/>
                  </a:lnTo>
                  <a:lnTo>
                    <a:pt x="25400" y="3121558"/>
                  </a:lnTo>
                  <a:close/>
                </a:path>
                <a:path w="2207260" h="4184015">
                  <a:moveTo>
                    <a:pt x="25400" y="3019958"/>
                  </a:moveTo>
                  <a:lnTo>
                    <a:pt x="0" y="3019958"/>
                  </a:lnTo>
                  <a:lnTo>
                    <a:pt x="0" y="3096158"/>
                  </a:lnTo>
                  <a:lnTo>
                    <a:pt x="25400" y="3096158"/>
                  </a:lnTo>
                  <a:lnTo>
                    <a:pt x="25400" y="3019958"/>
                  </a:lnTo>
                  <a:close/>
                </a:path>
                <a:path w="2207260" h="4184015">
                  <a:moveTo>
                    <a:pt x="25400" y="2918358"/>
                  </a:moveTo>
                  <a:lnTo>
                    <a:pt x="0" y="2918358"/>
                  </a:lnTo>
                  <a:lnTo>
                    <a:pt x="0" y="2994558"/>
                  </a:lnTo>
                  <a:lnTo>
                    <a:pt x="25400" y="2994558"/>
                  </a:lnTo>
                  <a:lnTo>
                    <a:pt x="25400" y="2918358"/>
                  </a:lnTo>
                  <a:close/>
                </a:path>
                <a:path w="2207260" h="4184015">
                  <a:moveTo>
                    <a:pt x="25400" y="2816758"/>
                  </a:moveTo>
                  <a:lnTo>
                    <a:pt x="0" y="2816758"/>
                  </a:lnTo>
                  <a:lnTo>
                    <a:pt x="0" y="2892958"/>
                  </a:lnTo>
                  <a:lnTo>
                    <a:pt x="25400" y="2892958"/>
                  </a:lnTo>
                  <a:lnTo>
                    <a:pt x="25400" y="2816758"/>
                  </a:lnTo>
                  <a:close/>
                </a:path>
                <a:path w="2207260" h="4184015">
                  <a:moveTo>
                    <a:pt x="25400" y="2715158"/>
                  </a:moveTo>
                  <a:lnTo>
                    <a:pt x="0" y="2715158"/>
                  </a:lnTo>
                  <a:lnTo>
                    <a:pt x="0" y="2791358"/>
                  </a:lnTo>
                  <a:lnTo>
                    <a:pt x="25400" y="2791358"/>
                  </a:lnTo>
                  <a:lnTo>
                    <a:pt x="25400" y="2715158"/>
                  </a:lnTo>
                  <a:close/>
                </a:path>
                <a:path w="2207260" h="4184015">
                  <a:moveTo>
                    <a:pt x="25400" y="2613558"/>
                  </a:moveTo>
                  <a:lnTo>
                    <a:pt x="0" y="2613558"/>
                  </a:lnTo>
                  <a:lnTo>
                    <a:pt x="0" y="2689758"/>
                  </a:lnTo>
                  <a:lnTo>
                    <a:pt x="25400" y="2689758"/>
                  </a:lnTo>
                  <a:lnTo>
                    <a:pt x="25400" y="2613558"/>
                  </a:lnTo>
                  <a:close/>
                </a:path>
                <a:path w="2207260" h="4184015">
                  <a:moveTo>
                    <a:pt x="25400" y="2511958"/>
                  </a:moveTo>
                  <a:lnTo>
                    <a:pt x="0" y="2511958"/>
                  </a:lnTo>
                  <a:lnTo>
                    <a:pt x="0" y="2588158"/>
                  </a:lnTo>
                  <a:lnTo>
                    <a:pt x="25400" y="2588158"/>
                  </a:lnTo>
                  <a:lnTo>
                    <a:pt x="25400" y="2511958"/>
                  </a:lnTo>
                  <a:close/>
                </a:path>
                <a:path w="2207260" h="4184015">
                  <a:moveTo>
                    <a:pt x="25400" y="2410358"/>
                  </a:moveTo>
                  <a:lnTo>
                    <a:pt x="0" y="2410358"/>
                  </a:lnTo>
                  <a:lnTo>
                    <a:pt x="0" y="2486558"/>
                  </a:lnTo>
                  <a:lnTo>
                    <a:pt x="25400" y="2486558"/>
                  </a:lnTo>
                  <a:lnTo>
                    <a:pt x="25400" y="2410358"/>
                  </a:lnTo>
                  <a:close/>
                </a:path>
                <a:path w="2207260" h="4184015">
                  <a:moveTo>
                    <a:pt x="25400" y="2308758"/>
                  </a:moveTo>
                  <a:lnTo>
                    <a:pt x="0" y="2308758"/>
                  </a:lnTo>
                  <a:lnTo>
                    <a:pt x="0" y="2384958"/>
                  </a:lnTo>
                  <a:lnTo>
                    <a:pt x="25400" y="2384958"/>
                  </a:lnTo>
                  <a:lnTo>
                    <a:pt x="25400" y="2308758"/>
                  </a:lnTo>
                  <a:close/>
                </a:path>
                <a:path w="2207260" h="4184015">
                  <a:moveTo>
                    <a:pt x="25400" y="2207158"/>
                  </a:moveTo>
                  <a:lnTo>
                    <a:pt x="0" y="2207158"/>
                  </a:lnTo>
                  <a:lnTo>
                    <a:pt x="0" y="2283358"/>
                  </a:lnTo>
                  <a:lnTo>
                    <a:pt x="25400" y="2283358"/>
                  </a:lnTo>
                  <a:lnTo>
                    <a:pt x="25400" y="2207158"/>
                  </a:lnTo>
                  <a:close/>
                </a:path>
                <a:path w="2207260" h="4184015">
                  <a:moveTo>
                    <a:pt x="25400" y="2105558"/>
                  </a:moveTo>
                  <a:lnTo>
                    <a:pt x="0" y="2105558"/>
                  </a:lnTo>
                  <a:lnTo>
                    <a:pt x="0" y="2181758"/>
                  </a:lnTo>
                  <a:lnTo>
                    <a:pt x="25400" y="2181758"/>
                  </a:lnTo>
                  <a:lnTo>
                    <a:pt x="25400" y="2105558"/>
                  </a:lnTo>
                  <a:close/>
                </a:path>
                <a:path w="2207260" h="4184015">
                  <a:moveTo>
                    <a:pt x="25400" y="2003958"/>
                  </a:moveTo>
                  <a:lnTo>
                    <a:pt x="0" y="2003958"/>
                  </a:lnTo>
                  <a:lnTo>
                    <a:pt x="0" y="2080158"/>
                  </a:lnTo>
                  <a:lnTo>
                    <a:pt x="25400" y="2080158"/>
                  </a:lnTo>
                  <a:lnTo>
                    <a:pt x="25400" y="2003958"/>
                  </a:lnTo>
                  <a:close/>
                </a:path>
                <a:path w="2207260" h="4184015">
                  <a:moveTo>
                    <a:pt x="25400" y="1902358"/>
                  </a:moveTo>
                  <a:lnTo>
                    <a:pt x="0" y="1902358"/>
                  </a:lnTo>
                  <a:lnTo>
                    <a:pt x="0" y="1978558"/>
                  </a:lnTo>
                  <a:lnTo>
                    <a:pt x="25400" y="1978558"/>
                  </a:lnTo>
                  <a:lnTo>
                    <a:pt x="25400" y="1902358"/>
                  </a:lnTo>
                  <a:close/>
                </a:path>
                <a:path w="2207260" h="4184015">
                  <a:moveTo>
                    <a:pt x="25400" y="1800758"/>
                  </a:moveTo>
                  <a:lnTo>
                    <a:pt x="0" y="1800758"/>
                  </a:lnTo>
                  <a:lnTo>
                    <a:pt x="0" y="1876958"/>
                  </a:lnTo>
                  <a:lnTo>
                    <a:pt x="25400" y="1876958"/>
                  </a:lnTo>
                  <a:lnTo>
                    <a:pt x="25400" y="1800758"/>
                  </a:lnTo>
                  <a:close/>
                </a:path>
                <a:path w="2207260" h="4184015">
                  <a:moveTo>
                    <a:pt x="25400" y="1699158"/>
                  </a:moveTo>
                  <a:lnTo>
                    <a:pt x="0" y="1699158"/>
                  </a:lnTo>
                  <a:lnTo>
                    <a:pt x="0" y="1775358"/>
                  </a:lnTo>
                  <a:lnTo>
                    <a:pt x="25400" y="1775358"/>
                  </a:lnTo>
                  <a:lnTo>
                    <a:pt x="25400" y="1699158"/>
                  </a:lnTo>
                  <a:close/>
                </a:path>
                <a:path w="2207260" h="4184015">
                  <a:moveTo>
                    <a:pt x="25400" y="1597558"/>
                  </a:moveTo>
                  <a:lnTo>
                    <a:pt x="0" y="1597558"/>
                  </a:lnTo>
                  <a:lnTo>
                    <a:pt x="0" y="1673758"/>
                  </a:lnTo>
                  <a:lnTo>
                    <a:pt x="25400" y="1673758"/>
                  </a:lnTo>
                  <a:lnTo>
                    <a:pt x="25400" y="1597558"/>
                  </a:lnTo>
                  <a:close/>
                </a:path>
                <a:path w="2207260" h="4184015">
                  <a:moveTo>
                    <a:pt x="25400" y="1495958"/>
                  </a:moveTo>
                  <a:lnTo>
                    <a:pt x="0" y="1495958"/>
                  </a:lnTo>
                  <a:lnTo>
                    <a:pt x="0" y="1572158"/>
                  </a:lnTo>
                  <a:lnTo>
                    <a:pt x="25400" y="1572158"/>
                  </a:lnTo>
                  <a:lnTo>
                    <a:pt x="25400" y="1495958"/>
                  </a:lnTo>
                  <a:close/>
                </a:path>
                <a:path w="2207260" h="4184015">
                  <a:moveTo>
                    <a:pt x="25400" y="1394358"/>
                  </a:moveTo>
                  <a:lnTo>
                    <a:pt x="0" y="1394358"/>
                  </a:lnTo>
                  <a:lnTo>
                    <a:pt x="0" y="1470558"/>
                  </a:lnTo>
                  <a:lnTo>
                    <a:pt x="25400" y="1470558"/>
                  </a:lnTo>
                  <a:lnTo>
                    <a:pt x="25400" y="1394358"/>
                  </a:lnTo>
                  <a:close/>
                </a:path>
                <a:path w="2207260" h="4184015">
                  <a:moveTo>
                    <a:pt x="25400" y="1292758"/>
                  </a:moveTo>
                  <a:lnTo>
                    <a:pt x="0" y="1292758"/>
                  </a:lnTo>
                  <a:lnTo>
                    <a:pt x="0" y="1368958"/>
                  </a:lnTo>
                  <a:lnTo>
                    <a:pt x="25400" y="1368958"/>
                  </a:lnTo>
                  <a:lnTo>
                    <a:pt x="25400" y="1292758"/>
                  </a:lnTo>
                  <a:close/>
                </a:path>
                <a:path w="2207260" h="4184015">
                  <a:moveTo>
                    <a:pt x="25400" y="1191158"/>
                  </a:moveTo>
                  <a:lnTo>
                    <a:pt x="0" y="1191158"/>
                  </a:lnTo>
                  <a:lnTo>
                    <a:pt x="0" y="1267358"/>
                  </a:lnTo>
                  <a:lnTo>
                    <a:pt x="25400" y="1267358"/>
                  </a:lnTo>
                  <a:lnTo>
                    <a:pt x="25400" y="1191158"/>
                  </a:lnTo>
                  <a:close/>
                </a:path>
                <a:path w="2207260" h="4184015">
                  <a:moveTo>
                    <a:pt x="25400" y="1089558"/>
                  </a:moveTo>
                  <a:lnTo>
                    <a:pt x="0" y="1089558"/>
                  </a:lnTo>
                  <a:lnTo>
                    <a:pt x="0" y="1165758"/>
                  </a:lnTo>
                  <a:lnTo>
                    <a:pt x="25400" y="1165758"/>
                  </a:lnTo>
                  <a:lnTo>
                    <a:pt x="25400" y="1089558"/>
                  </a:lnTo>
                  <a:close/>
                </a:path>
                <a:path w="2207260" h="4184015">
                  <a:moveTo>
                    <a:pt x="25400" y="987958"/>
                  </a:moveTo>
                  <a:lnTo>
                    <a:pt x="0" y="987958"/>
                  </a:lnTo>
                  <a:lnTo>
                    <a:pt x="0" y="1064158"/>
                  </a:lnTo>
                  <a:lnTo>
                    <a:pt x="25400" y="1064158"/>
                  </a:lnTo>
                  <a:lnTo>
                    <a:pt x="25400" y="987958"/>
                  </a:lnTo>
                  <a:close/>
                </a:path>
                <a:path w="2207260" h="4184015">
                  <a:moveTo>
                    <a:pt x="25400" y="886358"/>
                  </a:moveTo>
                  <a:lnTo>
                    <a:pt x="0" y="886358"/>
                  </a:lnTo>
                  <a:lnTo>
                    <a:pt x="0" y="962558"/>
                  </a:lnTo>
                  <a:lnTo>
                    <a:pt x="25400" y="962558"/>
                  </a:lnTo>
                  <a:lnTo>
                    <a:pt x="25400" y="886358"/>
                  </a:lnTo>
                  <a:close/>
                </a:path>
                <a:path w="2207260" h="4184015">
                  <a:moveTo>
                    <a:pt x="25400" y="784758"/>
                  </a:moveTo>
                  <a:lnTo>
                    <a:pt x="0" y="784758"/>
                  </a:lnTo>
                  <a:lnTo>
                    <a:pt x="0" y="860958"/>
                  </a:lnTo>
                  <a:lnTo>
                    <a:pt x="25400" y="860958"/>
                  </a:lnTo>
                  <a:lnTo>
                    <a:pt x="25400" y="784758"/>
                  </a:lnTo>
                  <a:close/>
                </a:path>
                <a:path w="2207260" h="4184015">
                  <a:moveTo>
                    <a:pt x="25400" y="683158"/>
                  </a:moveTo>
                  <a:lnTo>
                    <a:pt x="0" y="683158"/>
                  </a:lnTo>
                  <a:lnTo>
                    <a:pt x="0" y="759358"/>
                  </a:lnTo>
                  <a:lnTo>
                    <a:pt x="25400" y="759358"/>
                  </a:lnTo>
                  <a:lnTo>
                    <a:pt x="25400" y="683158"/>
                  </a:lnTo>
                  <a:close/>
                </a:path>
                <a:path w="2207260" h="4184015">
                  <a:moveTo>
                    <a:pt x="25400" y="581558"/>
                  </a:moveTo>
                  <a:lnTo>
                    <a:pt x="0" y="581558"/>
                  </a:lnTo>
                  <a:lnTo>
                    <a:pt x="0" y="657758"/>
                  </a:lnTo>
                  <a:lnTo>
                    <a:pt x="25400" y="657758"/>
                  </a:lnTo>
                  <a:lnTo>
                    <a:pt x="25400" y="581558"/>
                  </a:lnTo>
                  <a:close/>
                </a:path>
                <a:path w="2207260" h="4184015">
                  <a:moveTo>
                    <a:pt x="25400" y="479958"/>
                  </a:moveTo>
                  <a:lnTo>
                    <a:pt x="0" y="479958"/>
                  </a:lnTo>
                  <a:lnTo>
                    <a:pt x="0" y="556158"/>
                  </a:lnTo>
                  <a:lnTo>
                    <a:pt x="25400" y="556158"/>
                  </a:lnTo>
                  <a:lnTo>
                    <a:pt x="25400" y="479958"/>
                  </a:lnTo>
                  <a:close/>
                </a:path>
                <a:path w="2207260" h="4184015">
                  <a:moveTo>
                    <a:pt x="25400" y="378358"/>
                  </a:moveTo>
                  <a:lnTo>
                    <a:pt x="0" y="378358"/>
                  </a:lnTo>
                  <a:lnTo>
                    <a:pt x="0" y="454558"/>
                  </a:lnTo>
                  <a:lnTo>
                    <a:pt x="25400" y="454558"/>
                  </a:lnTo>
                  <a:lnTo>
                    <a:pt x="25400" y="378358"/>
                  </a:lnTo>
                  <a:close/>
                </a:path>
                <a:path w="2207260" h="4184015">
                  <a:moveTo>
                    <a:pt x="14222" y="274878"/>
                  </a:moveTo>
                  <a:lnTo>
                    <a:pt x="7533" y="301142"/>
                  </a:lnTo>
                  <a:lnTo>
                    <a:pt x="1893" y="338531"/>
                  </a:lnTo>
                  <a:lnTo>
                    <a:pt x="1196" y="352348"/>
                  </a:lnTo>
                  <a:lnTo>
                    <a:pt x="26563" y="353631"/>
                  </a:lnTo>
                  <a:lnTo>
                    <a:pt x="27261" y="339813"/>
                  </a:lnTo>
                  <a:lnTo>
                    <a:pt x="32642" y="304977"/>
                  </a:lnTo>
                  <a:lnTo>
                    <a:pt x="38822" y="281203"/>
                  </a:lnTo>
                  <a:lnTo>
                    <a:pt x="14222" y="274878"/>
                  </a:lnTo>
                  <a:close/>
                </a:path>
                <a:path w="2207260" h="4184015">
                  <a:moveTo>
                    <a:pt x="56427" y="178815"/>
                  </a:moveTo>
                  <a:lnTo>
                    <a:pt x="45149" y="197497"/>
                  </a:lnTo>
                  <a:lnTo>
                    <a:pt x="29350" y="230441"/>
                  </a:lnTo>
                  <a:lnTo>
                    <a:pt x="22365" y="249516"/>
                  </a:lnTo>
                  <a:lnTo>
                    <a:pt x="46217" y="258254"/>
                  </a:lnTo>
                  <a:lnTo>
                    <a:pt x="53204" y="239166"/>
                  </a:lnTo>
                  <a:lnTo>
                    <a:pt x="68032" y="208521"/>
                  </a:lnTo>
                  <a:lnTo>
                    <a:pt x="78135" y="192011"/>
                  </a:lnTo>
                  <a:lnTo>
                    <a:pt x="56427" y="178815"/>
                  </a:lnTo>
                  <a:close/>
                </a:path>
                <a:path w="2207260" h="4184015">
                  <a:moveTo>
                    <a:pt x="123437" y="98209"/>
                  </a:moveTo>
                  <a:lnTo>
                    <a:pt x="109813" y="110667"/>
                  </a:lnTo>
                  <a:lnTo>
                    <a:pt x="85570" y="137426"/>
                  </a:lnTo>
                  <a:lnTo>
                    <a:pt x="71166" y="156692"/>
                  </a:lnTo>
                  <a:lnTo>
                    <a:pt x="91508" y="171894"/>
                  </a:lnTo>
                  <a:lnTo>
                    <a:pt x="105911" y="152641"/>
                  </a:lnTo>
                  <a:lnTo>
                    <a:pt x="128609" y="127749"/>
                  </a:lnTo>
                  <a:lnTo>
                    <a:pt x="140521" y="117005"/>
                  </a:lnTo>
                  <a:lnTo>
                    <a:pt x="123437" y="98209"/>
                  </a:lnTo>
                  <a:close/>
                </a:path>
                <a:path w="2207260" h="4184015">
                  <a:moveTo>
                    <a:pt x="210041" y="39103"/>
                  </a:moveTo>
                  <a:lnTo>
                    <a:pt x="196420" y="45732"/>
                  </a:lnTo>
                  <a:lnTo>
                    <a:pt x="165425" y="64630"/>
                  </a:lnTo>
                  <a:lnTo>
                    <a:pt x="143642" y="80924"/>
                  </a:lnTo>
                  <a:lnTo>
                    <a:pt x="158854" y="101269"/>
                  </a:lnTo>
                  <a:lnTo>
                    <a:pt x="180635" y="84975"/>
                  </a:lnTo>
                  <a:lnTo>
                    <a:pt x="209608" y="67437"/>
                  </a:lnTo>
                  <a:lnTo>
                    <a:pt x="221065" y="61988"/>
                  </a:lnTo>
                  <a:lnTo>
                    <a:pt x="210041" y="39103"/>
                  </a:lnTo>
                  <a:close/>
                </a:path>
                <a:path w="2207260" h="4184015">
                  <a:moveTo>
                    <a:pt x="309718" y="6223"/>
                  </a:moveTo>
                  <a:lnTo>
                    <a:pt x="299901" y="7785"/>
                  </a:lnTo>
                  <a:lnTo>
                    <a:pt x="263848" y="17119"/>
                  </a:lnTo>
                  <a:lnTo>
                    <a:pt x="234224" y="27965"/>
                  </a:lnTo>
                  <a:lnTo>
                    <a:pt x="242954" y="51815"/>
                  </a:lnTo>
                  <a:lnTo>
                    <a:pt x="272578" y="40970"/>
                  </a:lnTo>
                  <a:lnTo>
                    <a:pt x="306226" y="32385"/>
                  </a:lnTo>
                  <a:lnTo>
                    <a:pt x="313551" y="31330"/>
                  </a:lnTo>
                  <a:lnTo>
                    <a:pt x="309718" y="6223"/>
                  </a:lnTo>
                  <a:close/>
                </a:path>
                <a:path w="2207260" h="4184015">
                  <a:moveTo>
                    <a:pt x="412869" y="0"/>
                  </a:moveTo>
                  <a:lnTo>
                    <a:pt x="375711" y="12"/>
                  </a:lnTo>
                  <a:lnTo>
                    <a:pt x="337254" y="2019"/>
                  </a:lnTo>
                  <a:lnTo>
                    <a:pt x="334829" y="2387"/>
                  </a:lnTo>
                  <a:lnTo>
                    <a:pt x="338660" y="27495"/>
                  </a:lnTo>
                  <a:lnTo>
                    <a:pt x="341087" y="27127"/>
                  </a:lnTo>
                  <a:lnTo>
                    <a:pt x="376993" y="25387"/>
                  </a:lnTo>
                  <a:lnTo>
                    <a:pt x="412869" y="25387"/>
                  </a:lnTo>
                  <a:lnTo>
                    <a:pt x="412869" y="0"/>
                  </a:lnTo>
                  <a:close/>
                </a:path>
                <a:path w="2207260" h="4184015">
                  <a:moveTo>
                    <a:pt x="412869" y="25387"/>
                  </a:moveTo>
                  <a:lnTo>
                    <a:pt x="376993" y="25387"/>
                  </a:lnTo>
                  <a:lnTo>
                    <a:pt x="412869" y="25400"/>
                  </a:lnTo>
                  <a:close/>
                </a:path>
                <a:path w="2207260" h="4184015">
                  <a:moveTo>
                    <a:pt x="514469" y="0"/>
                  </a:moveTo>
                  <a:lnTo>
                    <a:pt x="438269" y="0"/>
                  </a:lnTo>
                  <a:lnTo>
                    <a:pt x="438269" y="25400"/>
                  </a:lnTo>
                  <a:lnTo>
                    <a:pt x="514469" y="25400"/>
                  </a:lnTo>
                  <a:lnTo>
                    <a:pt x="514469" y="0"/>
                  </a:lnTo>
                  <a:close/>
                </a:path>
                <a:path w="2207260" h="4184015">
                  <a:moveTo>
                    <a:pt x="616069" y="0"/>
                  </a:moveTo>
                  <a:lnTo>
                    <a:pt x="539869" y="0"/>
                  </a:lnTo>
                  <a:lnTo>
                    <a:pt x="539869" y="25400"/>
                  </a:lnTo>
                  <a:lnTo>
                    <a:pt x="616069" y="25400"/>
                  </a:lnTo>
                  <a:lnTo>
                    <a:pt x="616069" y="0"/>
                  </a:lnTo>
                  <a:close/>
                </a:path>
                <a:path w="2207260" h="4184015">
                  <a:moveTo>
                    <a:pt x="717664" y="0"/>
                  </a:moveTo>
                  <a:lnTo>
                    <a:pt x="641469" y="0"/>
                  </a:lnTo>
                  <a:lnTo>
                    <a:pt x="641469" y="25400"/>
                  </a:lnTo>
                  <a:lnTo>
                    <a:pt x="717664" y="25400"/>
                  </a:lnTo>
                  <a:lnTo>
                    <a:pt x="717664" y="0"/>
                  </a:lnTo>
                  <a:close/>
                </a:path>
                <a:path w="2207260" h="4184015">
                  <a:moveTo>
                    <a:pt x="819264" y="0"/>
                  </a:moveTo>
                  <a:lnTo>
                    <a:pt x="743064" y="0"/>
                  </a:lnTo>
                  <a:lnTo>
                    <a:pt x="743064" y="25400"/>
                  </a:lnTo>
                  <a:lnTo>
                    <a:pt x="819264" y="25400"/>
                  </a:lnTo>
                  <a:lnTo>
                    <a:pt x="819264" y="0"/>
                  </a:lnTo>
                  <a:close/>
                </a:path>
                <a:path w="2207260" h="4184015">
                  <a:moveTo>
                    <a:pt x="920864" y="0"/>
                  </a:moveTo>
                  <a:lnTo>
                    <a:pt x="844664" y="0"/>
                  </a:lnTo>
                  <a:lnTo>
                    <a:pt x="844664" y="25400"/>
                  </a:lnTo>
                  <a:lnTo>
                    <a:pt x="920864" y="25400"/>
                  </a:lnTo>
                  <a:lnTo>
                    <a:pt x="920864" y="0"/>
                  </a:lnTo>
                  <a:close/>
                </a:path>
                <a:path w="2207260" h="4184015">
                  <a:moveTo>
                    <a:pt x="1022464" y="0"/>
                  </a:moveTo>
                  <a:lnTo>
                    <a:pt x="946264" y="0"/>
                  </a:lnTo>
                  <a:lnTo>
                    <a:pt x="946264" y="25400"/>
                  </a:lnTo>
                  <a:lnTo>
                    <a:pt x="1022464" y="25400"/>
                  </a:lnTo>
                  <a:lnTo>
                    <a:pt x="1022464" y="0"/>
                  </a:lnTo>
                  <a:close/>
                </a:path>
                <a:path w="2207260" h="4184015">
                  <a:moveTo>
                    <a:pt x="1124064" y="0"/>
                  </a:moveTo>
                  <a:lnTo>
                    <a:pt x="1047864" y="0"/>
                  </a:lnTo>
                  <a:lnTo>
                    <a:pt x="1047864" y="25400"/>
                  </a:lnTo>
                  <a:lnTo>
                    <a:pt x="1124064" y="25400"/>
                  </a:lnTo>
                  <a:lnTo>
                    <a:pt x="1124064" y="0"/>
                  </a:lnTo>
                  <a:close/>
                </a:path>
                <a:path w="2207260" h="4184015">
                  <a:moveTo>
                    <a:pt x="1225664" y="0"/>
                  </a:moveTo>
                  <a:lnTo>
                    <a:pt x="1149464" y="0"/>
                  </a:lnTo>
                  <a:lnTo>
                    <a:pt x="1149464" y="25400"/>
                  </a:lnTo>
                  <a:lnTo>
                    <a:pt x="1225664" y="25400"/>
                  </a:lnTo>
                  <a:lnTo>
                    <a:pt x="1225664" y="0"/>
                  </a:lnTo>
                  <a:close/>
                </a:path>
                <a:path w="2207260" h="4184015">
                  <a:moveTo>
                    <a:pt x="1327264" y="0"/>
                  </a:moveTo>
                  <a:lnTo>
                    <a:pt x="1251064" y="0"/>
                  </a:lnTo>
                  <a:lnTo>
                    <a:pt x="1251064" y="25400"/>
                  </a:lnTo>
                  <a:lnTo>
                    <a:pt x="1327264" y="25400"/>
                  </a:lnTo>
                  <a:lnTo>
                    <a:pt x="1327264" y="0"/>
                  </a:lnTo>
                  <a:close/>
                </a:path>
                <a:path w="2207260" h="4184015">
                  <a:moveTo>
                    <a:pt x="1428864" y="0"/>
                  </a:moveTo>
                  <a:lnTo>
                    <a:pt x="1352664" y="0"/>
                  </a:lnTo>
                  <a:lnTo>
                    <a:pt x="1352664" y="25400"/>
                  </a:lnTo>
                  <a:lnTo>
                    <a:pt x="1428864" y="25400"/>
                  </a:lnTo>
                  <a:lnTo>
                    <a:pt x="1428864" y="0"/>
                  </a:lnTo>
                  <a:close/>
                </a:path>
                <a:path w="2207260" h="4184015">
                  <a:moveTo>
                    <a:pt x="1530464" y="0"/>
                  </a:moveTo>
                  <a:lnTo>
                    <a:pt x="1454264" y="0"/>
                  </a:lnTo>
                  <a:lnTo>
                    <a:pt x="1454264" y="25400"/>
                  </a:lnTo>
                  <a:lnTo>
                    <a:pt x="1530464" y="25400"/>
                  </a:lnTo>
                  <a:lnTo>
                    <a:pt x="1530464" y="0"/>
                  </a:lnTo>
                  <a:close/>
                </a:path>
                <a:path w="2207260" h="4184015">
                  <a:moveTo>
                    <a:pt x="1632064" y="0"/>
                  </a:moveTo>
                  <a:lnTo>
                    <a:pt x="1555864" y="0"/>
                  </a:lnTo>
                  <a:lnTo>
                    <a:pt x="1555864" y="25400"/>
                  </a:lnTo>
                  <a:lnTo>
                    <a:pt x="1632064" y="25400"/>
                  </a:lnTo>
                  <a:lnTo>
                    <a:pt x="1632064" y="0"/>
                  </a:lnTo>
                  <a:close/>
                </a:path>
                <a:path w="2207260" h="4184015">
                  <a:moveTo>
                    <a:pt x="1733664" y="0"/>
                  </a:moveTo>
                  <a:lnTo>
                    <a:pt x="1657464" y="0"/>
                  </a:lnTo>
                  <a:lnTo>
                    <a:pt x="1657464" y="25400"/>
                  </a:lnTo>
                  <a:lnTo>
                    <a:pt x="1733664" y="25400"/>
                  </a:lnTo>
                  <a:lnTo>
                    <a:pt x="1733664" y="0"/>
                  </a:lnTo>
                  <a:close/>
                </a:path>
                <a:path w="2207260" h="4184015">
                  <a:moveTo>
                    <a:pt x="1830908" y="0"/>
                  </a:moveTo>
                  <a:lnTo>
                    <a:pt x="1759064" y="0"/>
                  </a:lnTo>
                  <a:lnTo>
                    <a:pt x="1759064" y="25400"/>
                  </a:lnTo>
                  <a:lnTo>
                    <a:pt x="1830908" y="25400"/>
                  </a:lnTo>
                  <a:lnTo>
                    <a:pt x="1834629" y="25603"/>
                  </a:lnTo>
                  <a:lnTo>
                    <a:pt x="1835899" y="228"/>
                  </a:lnTo>
                  <a:lnTo>
                    <a:pt x="1830908" y="0"/>
                  </a:lnTo>
                  <a:close/>
                </a:path>
                <a:path w="2207260" h="4184015">
                  <a:moveTo>
                    <a:pt x="1861273" y="1511"/>
                  </a:moveTo>
                  <a:lnTo>
                    <a:pt x="1859991" y="26885"/>
                  </a:lnTo>
                  <a:lnTo>
                    <a:pt x="1867446" y="27254"/>
                  </a:lnTo>
                  <a:lnTo>
                    <a:pt x="1902282" y="32638"/>
                  </a:lnTo>
                  <a:lnTo>
                    <a:pt x="1932228" y="40411"/>
                  </a:lnTo>
                  <a:lnTo>
                    <a:pt x="1938553" y="15811"/>
                  </a:lnTo>
                  <a:lnTo>
                    <a:pt x="1906117" y="7531"/>
                  </a:lnTo>
                  <a:lnTo>
                    <a:pt x="1868728" y="1892"/>
                  </a:lnTo>
                  <a:lnTo>
                    <a:pt x="1861273" y="1511"/>
                  </a:lnTo>
                  <a:close/>
                </a:path>
                <a:path w="2207260" h="4184015">
                  <a:moveTo>
                    <a:pt x="1963712" y="24549"/>
                  </a:moveTo>
                  <a:lnTo>
                    <a:pt x="1954987" y="48399"/>
                  </a:lnTo>
                  <a:lnTo>
                    <a:pt x="1968093" y="53200"/>
                  </a:lnTo>
                  <a:lnTo>
                    <a:pt x="1998738" y="68033"/>
                  </a:lnTo>
                  <a:lnTo>
                    <a:pt x="2020697" y="81445"/>
                  </a:lnTo>
                  <a:lnTo>
                    <a:pt x="2033879" y="59728"/>
                  </a:lnTo>
                  <a:lnTo>
                    <a:pt x="2009762" y="45148"/>
                  </a:lnTo>
                  <a:lnTo>
                    <a:pt x="1976818" y="29349"/>
                  </a:lnTo>
                  <a:lnTo>
                    <a:pt x="1963712" y="24549"/>
                  </a:lnTo>
                  <a:close/>
                </a:path>
                <a:path w="2207260" h="4184015">
                  <a:moveTo>
                    <a:pt x="2055672" y="74980"/>
                  </a:moveTo>
                  <a:lnTo>
                    <a:pt x="2040458" y="95326"/>
                  </a:lnTo>
                  <a:lnTo>
                    <a:pt x="2054618" y="105905"/>
                  </a:lnTo>
                  <a:lnTo>
                    <a:pt x="2079510" y="128612"/>
                  </a:lnTo>
                  <a:lnTo>
                    <a:pt x="2094534" y="145237"/>
                  </a:lnTo>
                  <a:lnTo>
                    <a:pt x="2113330" y="128155"/>
                  </a:lnTo>
                  <a:lnTo>
                    <a:pt x="2096592" y="109816"/>
                  </a:lnTo>
                  <a:lnTo>
                    <a:pt x="2069833" y="85572"/>
                  </a:lnTo>
                  <a:lnTo>
                    <a:pt x="2055672" y="74980"/>
                  </a:lnTo>
                  <a:close/>
                </a:path>
                <a:path w="2207260" h="4184015">
                  <a:moveTo>
                    <a:pt x="2130145" y="148742"/>
                  </a:moveTo>
                  <a:lnTo>
                    <a:pt x="2109812" y="163956"/>
                  </a:lnTo>
                  <a:lnTo>
                    <a:pt x="2122284" y="180632"/>
                  </a:lnTo>
                  <a:lnTo>
                    <a:pt x="2139810" y="209600"/>
                  </a:lnTo>
                  <a:lnTo>
                    <a:pt x="2148027" y="226796"/>
                  </a:lnTo>
                  <a:lnTo>
                    <a:pt x="2170912" y="215773"/>
                  </a:lnTo>
                  <a:lnTo>
                    <a:pt x="2161527" y="196418"/>
                  </a:lnTo>
                  <a:lnTo>
                    <a:pt x="2142629" y="165417"/>
                  </a:lnTo>
                  <a:lnTo>
                    <a:pt x="2130145" y="148742"/>
                  </a:lnTo>
                  <a:close/>
                </a:path>
                <a:path w="2207260" h="4184015">
                  <a:moveTo>
                    <a:pt x="2181479" y="240207"/>
                  </a:moveTo>
                  <a:lnTo>
                    <a:pt x="2157628" y="248932"/>
                  </a:lnTo>
                  <a:lnTo>
                    <a:pt x="2166289" y="272580"/>
                  </a:lnTo>
                  <a:lnTo>
                    <a:pt x="2174875" y="306222"/>
                  </a:lnTo>
                  <a:lnTo>
                    <a:pt x="2176881" y="319849"/>
                  </a:lnTo>
                  <a:lnTo>
                    <a:pt x="2202002" y="316014"/>
                  </a:lnTo>
                  <a:lnTo>
                    <a:pt x="2199474" y="299897"/>
                  </a:lnTo>
                  <a:lnTo>
                    <a:pt x="2190140" y="263842"/>
                  </a:lnTo>
                  <a:lnTo>
                    <a:pt x="2181479" y="240207"/>
                  </a:lnTo>
                  <a:close/>
                </a:path>
                <a:path w="2207260" h="4184015">
                  <a:moveTo>
                    <a:pt x="2205558" y="342442"/>
                  </a:moveTo>
                  <a:lnTo>
                    <a:pt x="2180196" y="343725"/>
                  </a:lnTo>
                  <a:lnTo>
                    <a:pt x="2181808" y="375704"/>
                  </a:lnTo>
                  <a:lnTo>
                    <a:pt x="2181860" y="419239"/>
                  </a:lnTo>
                  <a:lnTo>
                    <a:pt x="2207260" y="419239"/>
                  </a:lnTo>
                  <a:lnTo>
                    <a:pt x="2207247" y="375704"/>
                  </a:lnTo>
                  <a:lnTo>
                    <a:pt x="2205558" y="342442"/>
                  </a:lnTo>
                  <a:close/>
                </a:path>
                <a:path w="2207260" h="4184015">
                  <a:moveTo>
                    <a:pt x="2207260" y="444639"/>
                  </a:moveTo>
                  <a:lnTo>
                    <a:pt x="2181860" y="444639"/>
                  </a:lnTo>
                  <a:lnTo>
                    <a:pt x="2181860" y="520839"/>
                  </a:lnTo>
                  <a:lnTo>
                    <a:pt x="2207260" y="520839"/>
                  </a:lnTo>
                  <a:lnTo>
                    <a:pt x="2207260" y="444639"/>
                  </a:lnTo>
                  <a:close/>
                </a:path>
                <a:path w="2207260" h="4184015">
                  <a:moveTo>
                    <a:pt x="2207260" y="546239"/>
                  </a:moveTo>
                  <a:lnTo>
                    <a:pt x="2181860" y="546239"/>
                  </a:lnTo>
                  <a:lnTo>
                    <a:pt x="2181860" y="622439"/>
                  </a:lnTo>
                  <a:lnTo>
                    <a:pt x="2207260" y="622439"/>
                  </a:lnTo>
                  <a:lnTo>
                    <a:pt x="2207260" y="546239"/>
                  </a:lnTo>
                  <a:close/>
                </a:path>
                <a:path w="2207260" h="4184015">
                  <a:moveTo>
                    <a:pt x="2207260" y="647839"/>
                  </a:moveTo>
                  <a:lnTo>
                    <a:pt x="2181860" y="647839"/>
                  </a:lnTo>
                  <a:lnTo>
                    <a:pt x="2181860" y="724039"/>
                  </a:lnTo>
                  <a:lnTo>
                    <a:pt x="2207260" y="724039"/>
                  </a:lnTo>
                  <a:lnTo>
                    <a:pt x="2207260" y="647839"/>
                  </a:lnTo>
                  <a:close/>
                </a:path>
                <a:path w="2207260" h="4184015">
                  <a:moveTo>
                    <a:pt x="2207260" y="749439"/>
                  </a:moveTo>
                  <a:lnTo>
                    <a:pt x="2181860" y="749439"/>
                  </a:lnTo>
                  <a:lnTo>
                    <a:pt x="2181860" y="825639"/>
                  </a:lnTo>
                  <a:lnTo>
                    <a:pt x="2207260" y="825639"/>
                  </a:lnTo>
                  <a:lnTo>
                    <a:pt x="2207260" y="749439"/>
                  </a:lnTo>
                  <a:close/>
                </a:path>
                <a:path w="2207260" h="4184015">
                  <a:moveTo>
                    <a:pt x="2207260" y="851039"/>
                  </a:moveTo>
                  <a:lnTo>
                    <a:pt x="2181860" y="851039"/>
                  </a:lnTo>
                  <a:lnTo>
                    <a:pt x="2181860" y="927239"/>
                  </a:lnTo>
                  <a:lnTo>
                    <a:pt x="2207260" y="927239"/>
                  </a:lnTo>
                  <a:lnTo>
                    <a:pt x="2207260" y="851039"/>
                  </a:lnTo>
                  <a:close/>
                </a:path>
                <a:path w="2207260" h="4184015">
                  <a:moveTo>
                    <a:pt x="2207260" y="952639"/>
                  </a:moveTo>
                  <a:lnTo>
                    <a:pt x="2181860" y="952639"/>
                  </a:lnTo>
                  <a:lnTo>
                    <a:pt x="2181860" y="1028839"/>
                  </a:lnTo>
                  <a:lnTo>
                    <a:pt x="2207260" y="1028839"/>
                  </a:lnTo>
                  <a:lnTo>
                    <a:pt x="2207260" y="952639"/>
                  </a:lnTo>
                  <a:close/>
                </a:path>
                <a:path w="2207260" h="4184015">
                  <a:moveTo>
                    <a:pt x="2207260" y="1054239"/>
                  </a:moveTo>
                  <a:lnTo>
                    <a:pt x="2181860" y="1054239"/>
                  </a:lnTo>
                  <a:lnTo>
                    <a:pt x="2181860" y="1130439"/>
                  </a:lnTo>
                  <a:lnTo>
                    <a:pt x="2207260" y="1130439"/>
                  </a:lnTo>
                  <a:lnTo>
                    <a:pt x="2207260" y="1054239"/>
                  </a:lnTo>
                  <a:close/>
                </a:path>
                <a:path w="2207260" h="4184015">
                  <a:moveTo>
                    <a:pt x="2207260" y="1155839"/>
                  </a:moveTo>
                  <a:lnTo>
                    <a:pt x="2181860" y="1155839"/>
                  </a:lnTo>
                  <a:lnTo>
                    <a:pt x="2181860" y="1232039"/>
                  </a:lnTo>
                  <a:lnTo>
                    <a:pt x="2207260" y="1232039"/>
                  </a:lnTo>
                  <a:lnTo>
                    <a:pt x="2207260" y="1155839"/>
                  </a:lnTo>
                  <a:close/>
                </a:path>
                <a:path w="2207260" h="4184015">
                  <a:moveTo>
                    <a:pt x="2207260" y="1257439"/>
                  </a:moveTo>
                  <a:lnTo>
                    <a:pt x="2181860" y="1257439"/>
                  </a:lnTo>
                  <a:lnTo>
                    <a:pt x="2181860" y="1333639"/>
                  </a:lnTo>
                  <a:lnTo>
                    <a:pt x="2207260" y="1333639"/>
                  </a:lnTo>
                  <a:lnTo>
                    <a:pt x="2207260" y="1257439"/>
                  </a:lnTo>
                  <a:close/>
                </a:path>
                <a:path w="2207260" h="4184015">
                  <a:moveTo>
                    <a:pt x="2207260" y="1359039"/>
                  </a:moveTo>
                  <a:lnTo>
                    <a:pt x="2181860" y="1359039"/>
                  </a:lnTo>
                  <a:lnTo>
                    <a:pt x="2181860" y="1435239"/>
                  </a:lnTo>
                  <a:lnTo>
                    <a:pt x="2207260" y="1435239"/>
                  </a:lnTo>
                  <a:lnTo>
                    <a:pt x="2207260" y="1359039"/>
                  </a:lnTo>
                  <a:close/>
                </a:path>
                <a:path w="2207260" h="4184015">
                  <a:moveTo>
                    <a:pt x="2207260" y="1460639"/>
                  </a:moveTo>
                  <a:lnTo>
                    <a:pt x="2181860" y="1460639"/>
                  </a:lnTo>
                  <a:lnTo>
                    <a:pt x="2181860" y="1536839"/>
                  </a:lnTo>
                  <a:lnTo>
                    <a:pt x="2207260" y="1536839"/>
                  </a:lnTo>
                  <a:lnTo>
                    <a:pt x="2207260" y="1460639"/>
                  </a:lnTo>
                  <a:close/>
                </a:path>
                <a:path w="2207260" h="4184015">
                  <a:moveTo>
                    <a:pt x="2207260" y="1562239"/>
                  </a:moveTo>
                  <a:lnTo>
                    <a:pt x="2181860" y="1562239"/>
                  </a:lnTo>
                  <a:lnTo>
                    <a:pt x="2181860" y="1638439"/>
                  </a:lnTo>
                  <a:lnTo>
                    <a:pt x="2207260" y="1638439"/>
                  </a:lnTo>
                  <a:lnTo>
                    <a:pt x="2207260" y="1562239"/>
                  </a:lnTo>
                  <a:close/>
                </a:path>
                <a:path w="2207260" h="4184015">
                  <a:moveTo>
                    <a:pt x="2207260" y="1663839"/>
                  </a:moveTo>
                  <a:lnTo>
                    <a:pt x="2181860" y="1663839"/>
                  </a:lnTo>
                  <a:lnTo>
                    <a:pt x="2181860" y="1740039"/>
                  </a:lnTo>
                  <a:lnTo>
                    <a:pt x="2207260" y="1740039"/>
                  </a:lnTo>
                  <a:lnTo>
                    <a:pt x="2207260" y="1663839"/>
                  </a:lnTo>
                  <a:close/>
                </a:path>
                <a:path w="2207260" h="4184015">
                  <a:moveTo>
                    <a:pt x="2207260" y="1765439"/>
                  </a:moveTo>
                  <a:lnTo>
                    <a:pt x="2181860" y="1765439"/>
                  </a:lnTo>
                  <a:lnTo>
                    <a:pt x="2181860" y="1841639"/>
                  </a:lnTo>
                  <a:lnTo>
                    <a:pt x="2207260" y="1841639"/>
                  </a:lnTo>
                  <a:lnTo>
                    <a:pt x="2207260" y="1765439"/>
                  </a:lnTo>
                  <a:close/>
                </a:path>
                <a:path w="2207260" h="4184015">
                  <a:moveTo>
                    <a:pt x="2207260" y="1867039"/>
                  </a:moveTo>
                  <a:lnTo>
                    <a:pt x="2181860" y="1867039"/>
                  </a:lnTo>
                  <a:lnTo>
                    <a:pt x="2181860" y="1943239"/>
                  </a:lnTo>
                  <a:lnTo>
                    <a:pt x="2207260" y="1943239"/>
                  </a:lnTo>
                  <a:lnTo>
                    <a:pt x="2207260" y="1867039"/>
                  </a:lnTo>
                  <a:close/>
                </a:path>
                <a:path w="2207260" h="4184015">
                  <a:moveTo>
                    <a:pt x="2207260" y="1968639"/>
                  </a:moveTo>
                  <a:lnTo>
                    <a:pt x="2181860" y="1968639"/>
                  </a:lnTo>
                  <a:lnTo>
                    <a:pt x="2181860" y="2044839"/>
                  </a:lnTo>
                  <a:lnTo>
                    <a:pt x="2207260" y="2044839"/>
                  </a:lnTo>
                  <a:lnTo>
                    <a:pt x="2207260" y="1968639"/>
                  </a:lnTo>
                  <a:close/>
                </a:path>
                <a:path w="2207260" h="4184015">
                  <a:moveTo>
                    <a:pt x="2207260" y="2070239"/>
                  </a:moveTo>
                  <a:lnTo>
                    <a:pt x="2181860" y="2070239"/>
                  </a:lnTo>
                  <a:lnTo>
                    <a:pt x="2181860" y="2146439"/>
                  </a:lnTo>
                  <a:lnTo>
                    <a:pt x="2207260" y="2146439"/>
                  </a:lnTo>
                  <a:lnTo>
                    <a:pt x="2207260" y="2070239"/>
                  </a:lnTo>
                  <a:close/>
                </a:path>
                <a:path w="2207260" h="4184015">
                  <a:moveTo>
                    <a:pt x="2207260" y="2171839"/>
                  </a:moveTo>
                  <a:lnTo>
                    <a:pt x="2181860" y="2171839"/>
                  </a:lnTo>
                  <a:lnTo>
                    <a:pt x="2181860" y="2248039"/>
                  </a:lnTo>
                  <a:lnTo>
                    <a:pt x="2207260" y="2248039"/>
                  </a:lnTo>
                  <a:lnTo>
                    <a:pt x="2207260" y="2171839"/>
                  </a:lnTo>
                  <a:close/>
                </a:path>
                <a:path w="2207260" h="4184015">
                  <a:moveTo>
                    <a:pt x="2207260" y="2273439"/>
                  </a:moveTo>
                  <a:lnTo>
                    <a:pt x="2181860" y="2273439"/>
                  </a:lnTo>
                  <a:lnTo>
                    <a:pt x="2181860" y="2349639"/>
                  </a:lnTo>
                  <a:lnTo>
                    <a:pt x="2207260" y="2349639"/>
                  </a:lnTo>
                  <a:lnTo>
                    <a:pt x="2207260" y="2273439"/>
                  </a:lnTo>
                  <a:close/>
                </a:path>
                <a:path w="2207260" h="4184015">
                  <a:moveTo>
                    <a:pt x="2207260" y="2375039"/>
                  </a:moveTo>
                  <a:lnTo>
                    <a:pt x="2181860" y="2375039"/>
                  </a:lnTo>
                  <a:lnTo>
                    <a:pt x="2181860" y="2451239"/>
                  </a:lnTo>
                  <a:lnTo>
                    <a:pt x="2207260" y="2451239"/>
                  </a:lnTo>
                  <a:lnTo>
                    <a:pt x="2207260" y="2375039"/>
                  </a:lnTo>
                  <a:close/>
                </a:path>
                <a:path w="2207260" h="4184015">
                  <a:moveTo>
                    <a:pt x="2207260" y="2476639"/>
                  </a:moveTo>
                  <a:lnTo>
                    <a:pt x="2181860" y="2476639"/>
                  </a:lnTo>
                  <a:lnTo>
                    <a:pt x="2181860" y="2552839"/>
                  </a:lnTo>
                  <a:lnTo>
                    <a:pt x="2207260" y="2552839"/>
                  </a:lnTo>
                  <a:lnTo>
                    <a:pt x="2207260" y="2476639"/>
                  </a:lnTo>
                  <a:close/>
                </a:path>
                <a:path w="2207260" h="4184015">
                  <a:moveTo>
                    <a:pt x="2207260" y="2578239"/>
                  </a:moveTo>
                  <a:lnTo>
                    <a:pt x="2181860" y="2578239"/>
                  </a:lnTo>
                  <a:lnTo>
                    <a:pt x="2181860" y="2654439"/>
                  </a:lnTo>
                  <a:lnTo>
                    <a:pt x="2207260" y="2654439"/>
                  </a:lnTo>
                  <a:lnTo>
                    <a:pt x="2207260" y="2578239"/>
                  </a:lnTo>
                  <a:close/>
                </a:path>
                <a:path w="2207260" h="4184015">
                  <a:moveTo>
                    <a:pt x="2207260" y="2679839"/>
                  </a:moveTo>
                  <a:lnTo>
                    <a:pt x="2181860" y="2679839"/>
                  </a:lnTo>
                  <a:lnTo>
                    <a:pt x="2181860" y="2756039"/>
                  </a:lnTo>
                  <a:lnTo>
                    <a:pt x="2207260" y="2756039"/>
                  </a:lnTo>
                  <a:lnTo>
                    <a:pt x="2207260" y="2679839"/>
                  </a:lnTo>
                  <a:close/>
                </a:path>
                <a:path w="2207260" h="4184015">
                  <a:moveTo>
                    <a:pt x="2207260" y="2781439"/>
                  </a:moveTo>
                  <a:lnTo>
                    <a:pt x="2181860" y="2781439"/>
                  </a:lnTo>
                  <a:lnTo>
                    <a:pt x="2181860" y="2857639"/>
                  </a:lnTo>
                  <a:lnTo>
                    <a:pt x="2207260" y="2857639"/>
                  </a:lnTo>
                  <a:lnTo>
                    <a:pt x="2207260" y="2781439"/>
                  </a:lnTo>
                  <a:close/>
                </a:path>
                <a:path w="2207260" h="4184015">
                  <a:moveTo>
                    <a:pt x="2207260" y="2883039"/>
                  </a:moveTo>
                  <a:lnTo>
                    <a:pt x="2181860" y="2883039"/>
                  </a:lnTo>
                  <a:lnTo>
                    <a:pt x="2181860" y="2959239"/>
                  </a:lnTo>
                  <a:lnTo>
                    <a:pt x="2207260" y="2959239"/>
                  </a:lnTo>
                  <a:lnTo>
                    <a:pt x="2207260" y="2883039"/>
                  </a:lnTo>
                  <a:close/>
                </a:path>
                <a:path w="2207260" h="4184015">
                  <a:moveTo>
                    <a:pt x="2207260" y="2984639"/>
                  </a:moveTo>
                  <a:lnTo>
                    <a:pt x="2181860" y="2984639"/>
                  </a:lnTo>
                  <a:lnTo>
                    <a:pt x="2181860" y="3060839"/>
                  </a:lnTo>
                  <a:lnTo>
                    <a:pt x="2207260" y="3060839"/>
                  </a:lnTo>
                  <a:lnTo>
                    <a:pt x="2207260" y="2984639"/>
                  </a:lnTo>
                  <a:close/>
                </a:path>
                <a:path w="2207260" h="4184015">
                  <a:moveTo>
                    <a:pt x="2207260" y="3086239"/>
                  </a:moveTo>
                  <a:lnTo>
                    <a:pt x="2181860" y="3086239"/>
                  </a:lnTo>
                  <a:lnTo>
                    <a:pt x="2181860" y="3162439"/>
                  </a:lnTo>
                  <a:lnTo>
                    <a:pt x="2207260" y="3162439"/>
                  </a:lnTo>
                  <a:lnTo>
                    <a:pt x="2207260" y="3086239"/>
                  </a:lnTo>
                  <a:close/>
                </a:path>
                <a:path w="2207260" h="4184015">
                  <a:moveTo>
                    <a:pt x="2207260" y="3187839"/>
                  </a:moveTo>
                  <a:lnTo>
                    <a:pt x="2181860" y="3187839"/>
                  </a:lnTo>
                  <a:lnTo>
                    <a:pt x="2181860" y="3264039"/>
                  </a:lnTo>
                  <a:lnTo>
                    <a:pt x="2207260" y="3264039"/>
                  </a:lnTo>
                  <a:lnTo>
                    <a:pt x="2207260" y="3187839"/>
                  </a:lnTo>
                  <a:close/>
                </a:path>
                <a:path w="2207260" h="4184015">
                  <a:moveTo>
                    <a:pt x="2207260" y="3289439"/>
                  </a:moveTo>
                  <a:lnTo>
                    <a:pt x="2181860" y="3289439"/>
                  </a:lnTo>
                  <a:lnTo>
                    <a:pt x="2181860" y="3365639"/>
                  </a:lnTo>
                  <a:lnTo>
                    <a:pt x="2207260" y="3365639"/>
                  </a:lnTo>
                  <a:lnTo>
                    <a:pt x="2207260" y="3289439"/>
                  </a:lnTo>
                  <a:close/>
                </a:path>
                <a:path w="2207260" h="4184015">
                  <a:moveTo>
                    <a:pt x="2207260" y="3391039"/>
                  </a:moveTo>
                  <a:lnTo>
                    <a:pt x="2181860" y="3391039"/>
                  </a:lnTo>
                  <a:lnTo>
                    <a:pt x="2181860" y="3467239"/>
                  </a:lnTo>
                  <a:lnTo>
                    <a:pt x="2207260" y="3467239"/>
                  </a:lnTo>
                  <a:lnTo>
                    <a:pt x="2207260" y="3391039"/>
                  </a:lnTo>
                  <a:close/>
                </a:path>
                <a:path w="2207260" h="4184015">
                  <a:moveTo>
                    <a:pt x="2207260" y="3492639"/>
                  </a:moveTo>
                  <a:lnTo>
                    <a:pt x="2181860" y="3492639"/>
                  </a:lnTo>
                  <a:lnTo>
                    <a:pt x="2181860" y="3568839"/>
                  </a:lnTo>
                  <a:lnTo>
                    <a:pt x="2207260" y="3568839"/>
                  </a:lnTo>
                  <a:lnTo>
                    <a:pt x="2207260" y="3492639"/>
                  </a:lnTo>
                  <a:close/>
                </a:path>
                <a:path w="2207260" h="4184015">
                  <a:moveTo>
                    <a:pt x="2207260" y="3594239"/>
                  </a:moveTo>
                  <a:lnTo>
                    <a:pt x="2181860" y="3594239"/>
                  </a:lnTo>
                  <a:lnTo>
                    <a:pt x="2181860" y="3670439"/>
                  </a:lnTo>
                  <a:lnTo>
                    <a:pt x="2207260" y="3670439"/>
                  </a:lnTo>
                  <a:lnTo>
                    <a:pt x="2207260" y="3594239"/>
                  </a:lnTo>
                  <a:close/>
                </a:path>
                <a:path w="2207260" h="4184015">
                  <a:moveTo>
                    <a:pt x="2207260" y="3695839"/>
                  </a:moveTo>
                  <a:lnTo>
                    <a:pt x="2181860" y="3695839"/>
                  </a:lnTo>
                  <a:lnTo>
                    <a:pt x="2181860" y="3772039"/>
                  </a:lnTo>
                  <a:lnTo>
                    <a:pt x="2207260" y="3772039"/>
                  </a:lnTo>
                  <a:lnTo>
                    <a:pt x="2207260" y="3695839"/>
                  </a:lnTo>
                  <a:close/>
                </a:path>
                <a:path w="2207260" h="4184015">
                  <a:moveTo>
                    <a:pt x="2207260" y="3797439"/>
                  </a:moveTo>
                  <a:lnTo>
                    <a:pt x="2181860" y="3797439"/>
                  </a:lnTo>
                  <a:lnTo>
                    <a:pt x="2181860" y="3807358"/>
                  </a:lnTo>
                  <a:lnTo>
                    <a:pt x="2179993" y="3843896"/>
                  </a:lnTo>
                  <a:lnTo>
                    <a:pt x="2175751" y="3871341"/>
                  </a:lnTo>
                  <a:lnTo>
                    <a:pt x="2200859" y="3875176"/>
                  </a:lnTo>
                  <a:lnTo>
                    <a:pt x="2205367" y="3845179"/>
                  </a:lnTo>
                  <a:lnTo>
                    <a:pt x="2207260" y="3807358"/>
                  </a:lnTo>
                  <a:lnTo>
                    <a:pt x="2207260" y="3797439"/>
                  </a:lnTo>
                  <a:close/>
                </a:path>
                <a:path w="2207260" h="4184015">
                  <a:moveTo>
                    <a:pt x="2170404" y="3894848"/>
                  </a:moveTo>
                  <a:lnTo>
                    <a:pt x="2165908" y="3912336"/>
                  </a:lnTo>
                  <a:lnTo>
                    <a:pt x="2154059" y="3944543"/>
                  </a:lnTo>
                  <a:lnTo>
                    <a:pt x="2144750" y="3963724"/>
                  </a:lnTo>
                  <a:lnTo>
                    <a:pt x="2167636" y="3974748"/>
                  </a:lnTo>
                  <a:lnTo>
                    <a:pt x="2177910" y="3953275"/>
                  </a:lnTo>
                  <a:lnTo>
                    <a:pt x="2190508" y="3918661"/>
                  </a:lnTo>
                  <a:lnTo>
                    <a:pt x="2195004" y="3901173"/>
                  </a:lnTo>
                  <a:lnTo>
                    <a:pt x="2170404" y="3894848"/>
                  </a:lnTo>
                  <a:close/>
                </a:path>
                <a:path w="2207260" h="4184015">
                  <a:moveTo>
                    <a:pt x="2133231" y="3984938"/>
                  </a:moveTo>
                  <a:lnTo>
                    <a:pt x="2121598" y="4004087"/>
                  </a:lnTo>
                  <a:lnTo>
                    <a:pt x="2101354" y="4031071"/>
                  </a:lnTo>
                  <a:lnTo>
                    <a:pt x="2089454" y="4044074"/>
                  </a:lnTo>
                  <a:lnTo>
                    <a:pt x="2108250" y="4061159"/>
                  </a:lnTo>
                  <a:lnTo>
                    <a:pt x="2121687" y="4046282"/>
                  </a:lnTo>
                  <a:lnTo>
                    <a:pt x="2143302" y="4017275"/>
                  </a:lnTo>
                  <a:lnTo>
                    <a:pt x="2154936" y="3998126"/>
                  </a:lnTo>
                  <a:lnTo>
                    <a:pt x="2133231" y="3984938"/>
                  </a:lnTo>
                  <a:close/>
                </a:path>
                <a:path w="2207260" h="4184015">
                  <a:moveTo>
                    <a:pt x="2072589" y="4061385"/>
                  </a:moveTo>
                  <a:lnTo>
                    <a:pt x="2053678" y="4078573"/>
                  </a:lnTo>
                  <a:lnTo>
                    <a:pt x="2026627" y="4098735"/>
                  </a:lnTo>
                  <a:lnTo>
                    <a:pt x="2014232" y="4106197"/>
                  </a:lnTo>
                  <a:lnTo>
                    <a:pt x="2027415" y="4127905"/>
                  </a:lnTo>
                  <a:lnTo>
                    <a:pt x="2041829" y="4119077"/>
                  </a:lnTo>
                  <a:lnTo>
                    <a:pt x="2070760" y="4097370"/>
                  </a:lnTo>
                  <a:lnTo>
                    <a:pt x="2089683" y="4080182"/>
                  </a:lnTo>
                  <a:lnTo>
                    <a:pt x="2072589" y="4061385"/>
                  </a:lnTo>
                  <a:close/>
                </a:path>
                <a:path w="2207260" h="4184015">
                  <a:moveTo>
                    <a:pt x="1993328" y="4118286"/>
                  </a:moveTo>
                  <a:lnTo>
                    <a:pt x="1966950" y="4130993"/>
                  </a:lnTo>
                  <a:lnTo>
                    <a:pt x="1934679" y="4142737"/>
                  </a:lnTo>
                  <a:lnTo>
                    <a:pt x="1924900" y="4145187"/>
                  </a:lnTo>
                  <a:lnTo>
                    <a:pt x="1931225" y="4169788"/>
                  </a:lnTo>
                  <a:lnTo>
                    <a:pt x="1943417" y="4166589"/>
                  </a:lnTo>
                  <a:lnTo>
                    <a:pt x="1977974" y="4153876"/>
                  </a:lnTo>
                  <a:lnTo>
                    <a:pt x="2004352" y="4141169"/>
                  </a:lnTo>
                  <a:lnTo>
                    <a:pt x="1993328" y="4118286"/>
                  </a:lnTo>
                  <a:close/>
                </a:path>
                <a:path w="2207260" h="4184015">
                  <a:moveTo>
                    <a:pt x="1827707" y="4158312"/>
                  </a:moveTo>
                  <a:lnTo>
                    <a:pt x="1827707" y="4183712"/>
                  </a:lnTo>
                  <a:lnTo>
                    <a:pt x="1831543" y="4183696"/>
                  </a:lnTo>
                  <a:lnTo>
                    <a:pt x="1870011" y="4181689"/>
                  </a:lnTo>
                  <a:lnTo>
                    <a:pt x="1905368" y="4176293"/>
                  </a:lnTo>
                  <a:lnTo>
                    <a:pt x="1902624" y="4158329"/>
                  </a:lnTo>
                  <a:lnTo>
                    <a:pt x="1830273" y="4158329"/>
                  </a:lnTo>
                  <a:lnTo>
                    <a:pt x="1827707" y="4158312"/>
                  </a:lnTo>
                  <a:close/>
                </a:path>
                <a:path w="2207260" h="4184015">
                  <a:moveTo>
                    <a:pt x="1901532" y="4151184"/>
                  </a:moveTo>
                  <a:lnTo>
                    <a:pt x="1866176" y="4156580"/>
                  </a:lnTo>
                  <a:lnTo>
                    <a:pt x="1830273" y="4158329"/>
                  </a:lnTo>
                  <a:lnTo>
                    <a:pt x="1902624" y="4158329"/>
                  </a:lnTo>
                  <a:lnTo>
                    <a:pt x="1901532" y="4151184"/>
                  </a:lnTo>
                  <a:close/>
                </a:path>
                <a:path w="2207260" h="4184015">
                  <a:moveTo>
                    <a:pt x="1802307" y="4158312"/>
                  </a:moveTo>
                  <a:lnTo>
                    <a:pt x="1726107" y="4158312"/>
                  </a:lnTo>
                  <a:lnTo>
                    <a:pt x="1726107" y="4183712"/>
                  </a:lnTo>
                  <a:lnTo>
                    <a:pt x="1802307" y="4183712"/>
                  </a:lnTo>
                  <a:lnTo>
                    <a:pt x="1802307" y="4158312"/>
                  </a:lnTo>
                  <a:close/>
                </a:path>
                <a:path w="2207260" h="4184015">
                  <a:moveTo>
                    <a:pt x="1700707" y="4158312"/>
                  </a:moveTo>
                  <a:lnTo>
                    <a:pt x="1624507" y="4158312"/>
                  </a:lnTo>
                  <a:lnTo>
                    <a:pt x="1624507" y="4183712"/>
                  </a:lnTo>
                  <a:lnTo>
                    <a:pt x="1700707" y="4183712"/>
                  </a:lnTo>
                  <a:lnTo>
                    <a:pt x="1700707" y="4158312"/>
                  </a:lnTo>
                  <a:close/>
                </a:path>
                <a:path w="2207260" h="4184015">
                  <a:moveTo>
                    <a:pt x="1599107" y="4158312"/>
                  </a:moveTo>
                  <a:lnTo>
                    <a:pt x="1522907" y="4158312"/>
                  </a:lnTo>
                  <a:lnTo>
                    <a:pt x="1522907" y="4183712"/>
                  </a:lnTo>
                  <a:lnTo>
                    <a:pt x="1599107" y="4183712"/>
                  </a:lnTo>
                  <a:lnTo>
                    <a:pt x="1599107" y="4158312"/>
                  </a:lnTo>
                  <a:close/>
                </a:path>
                <a:path w="2207260" h="4184015">
                  <a:moveTo>
                    <a:pt x="1497507" y="4158312"/>
                  </a:moveTo>
                  <a:lnTo>
                    <a:pt x="1421307" y="4158312"/>
                  </a:lnTo>
                  <a:lnTo>
                    <a:pt x="1421307" y="4183712"/>
                  </a:lnTo>
                  <a:lnTo>
                    <a:pt x="1497507" y="4183712"/>
                  </a:lnTo>
                  <a:lnTo>
                    <a:pt x="1497507" y="4158312"/>
                  </a:lnTo>
                  <a:close/>
                </a:path>
                <a:path w="2207260" h="4184015">
                  <a:moveTo>
                    <a:pt x="1395907" y="4158312"/>
                  </a:moveTo>
                  <a:lnTo>
                    <a:pt x="1319707" y="4158312"/>
                  </a:lnTo>
                  <a:lnTo>
                    <a:pt x="1319707" y="4183712"/>
                  </a:lnTo>
                  <a:lnTo>
                    <a:pt x="1395907" y="4183712"/>
                  </a:lnTo>
                  <a:lnTo>
                    <a:pt x="1395907" y="4158312"/>
                  </a:lnTo>
                  <a:close/>
                </a:path>
                <a:path w="2207260" h="4184015">
                  <a:moveTo>
                    <a:pt x="1294307" y="4158312"/>
                  </a:moveTo>
                  <a:lnTo>
                    <a:pt x="1218107" y="4158312"/>
                  </a:lnTo>
                  <a:lnTo>
                    <a:pt x="1218107" y="4183712"/>
                  </a:lnTo>
                  <a:lnTo>
                    <a:pt x="1294307" y="4183712"/>
                  </a:lnTo>
                  <a:lnTo>
                    <a:pt x="1294307" y="4158312"/>
                  </a:lnTo>
                  <a:close/>
                </a:path>
                <a:path w="2207260" h="4184015">
                  <a:moveTo>
                    <a:pt x="1192707" y="4158312"/>
                  </a:moveTo>
                  <a:lnTo>
                    <a:pt x="1116507" y="4158312"/>
                  </a:lnTo>
                  <a:lnTo>
                    <a:pt x="1116507" y="4183712"/>
                  </a:lnTo>
                  <a:lnTo>
                    <a:pt x="1192707" y="4183712"/>
                  </a:lnTo>
                  <a:lnTo>
                    <a:pt x="1192707" y="4158312"/>
                  </a:lnTo>
                  <a:close/>
                </a:path>
                <a:path w="2207260" h="4184015">
                  <a:moveTo>
                    <a:pt x="1091107" y="4158312"/>
                  </a:moveTo>
                  <a:lnTo>
                    <a:pt x="1014907" y="4158312"/>
                  </a:lnTo>
                  <a:lnTo>
                    <a:pt x="1014907" y="4183712"/>
                  </a:lnTo>
                  <a:lnTo>
                    <a:pt x="1091107" y="4183712"/>
                  </a:lnTo>
                  <a:lnTo>
                    <a:pt x="1091107" y="4158312"/>
                  </a:lnTo>
                  <a:close/>
                </a:path>
                <a:path w="2207260" h="4184015">
                  <a:moveTo>
                    <a:pt x="989507" y="4158312"/>
                  </a:moveTo>
                  <a:lnTo>
                    <a:pt x="913307" y="4158312"/>
                  </a:lnTo>
                  <a:lnTo>
                    <a:pt x="913307" y="4183712"/>
                  </a:lnTo>
                  <a:lnTo>
                    <a:pt x="989507" y="4183712"/>
                  </a:lnTo>
                  <a:lnTo>
                    <a:pt x="989507" y="4158312"/>
                  </a:lnTo>
                  <a:close/>
                </a:path>
                <a:path w="2207260" h="4184015">
                  <a:moveTo>
                    <a:pt x="887907" y="4158312"/>
                  </a:moveTo>
                  <a:lnTo>
                    <a:pt x="811707" y="4158312"/>
                  </a:lnTo>
                  <a:lnTo>
                    <a:pt x="811707" y="4183712"/>
                  </a:lnTo>
                  <a:lnTo>
                    <a:pt x="887907" y="4183712"/>
                  </a:lnTo>
                  <a:lnTo>
                    <a:pt x="887907" y="4158312"/>
                  </a:lnTo>
                  <a:close/>
                </a:path>
                <a:path w="2207260" h="4184015">
                  <a:moveTo>
                    <a:pt x="786307" y="4158312"/>
                  </a:moveTo>
                  <a:lnTo>
                    <a:pt x="710107" y="4158312"/>
                  </a:lnTo>
                  <a:lnTo>
                    <a:pt x="710107" y="4183712"/>
                  </a:lnTo>
                  <a:lnTo>
                    <a:pt x="786307" y="4183712"/>
                  </a:lnTo>
                  <a:lnTo>
                    <a:pt x="786307" y="4158312"/>
                  </a:lnTo>
                  <a:close/>
                </a:path>
                <a:path w="2207260" h="4184015">
                  <a:moveTo>
                    <a:pt x="684703" y="4158312"/>
                  </a:moveTo>
                  <a:lnTo>
                    <a:pt x="608503" y="4158312"/>
                  </a:lnTo>
                  <a:lnTo>
                    <a:pt x="608503" y="4183712"/>
                  </a:lnTo>
                  <a:lnTo>
                    <a:pt x="684703" y="4183712"/>
                  </a:lnTo>
                  <a:lnTo>
                    <a:pt x="684703" y="4158312"/>
                  </a:lnTo>
                  <a:close/>
                </a:path>
                <a:path w="2207260" h="4184015">
                  <a:moveTo>
                    <a:pt x="583103" y="4158312"/>
                  </a:moveTo>
                  <a:lnTo>
                    <a:pt x="506903" y="4158312"/>
                  </a:lnTo>
                  <a:lnTo>
                    <a:pt x="506903" y="4183712"/>
                  </a:lnTo>
                  <a:lnTo>
                    <a:pt x="583103" y="4183712"/>
                  </a:lnTo>
                  <a:lnTo>
                    <a:pt x="583103" y="4158312"/>
                  </a:lnTo>
                  <a:close/>
                </a:path>
                <a:path w="2207260" h="4184015">
                  <a:moveTo>
                    <a:pt x="481503" y="4158312"/>
                  </a:moveTo>
                  <a:lnTo>
                    <a:pt x="405303" y="4158312"/>
                  </a:lnTo>
                  <a:lnTo>
                    <a:pt x="405303" y="4183712"/>
                  </a:lnTo>
                  <a:lnTo>
                    <a:pt x="481503" y="4183712"/>
                  </a:lnTo>
                  <a:lnTo>
                    <a:pt x="481503" y="4158312"/>
                  </a:lnTo>
                  <a:close/>
                </a:path>
                <a:path w="2207260" h="4184015">
                  <a:moveTo>
                    <a:pt x="306072" y="4151236"/>
                  </a:moveTo>
                  <a:lnTo>
                    <a:pt x="302240" y="4176345"/>
                  </a:lnTo>
                  <a:lnTo>
                    <a:pt x="338531" y="4181819"/>
                  </a:lnTo>
                  <a:lnTo>
                    <a:pt x="376353" y="4183712"/>
                  </a:lnTo>
                  <a:lnTo>
                    <a:pt x="379903" y="4183712"/>
                  </a:lnTo>
                  <a:lnTo>
                    <a:pt x="379903" y="4158312"/>
                  </a:lnTo>
                  <a:lnTo>
                    <a:pt x="376353" y="4158312"/>
                  </a:lnTo>
                  <a:lnTo>
                    <a:pt x="339811" y="4156450"/>
                  </a:lnTo>
                  <a:lnTo>
                    <a:pt x="306072" y="4151236"/>
                  </a:lnTo>
                  <a:close/>
                </a:path>
                <a:path w="2207260" h="4184015">
                  <a:moveTo>
                    <a:pt x="214248" y="4118437"/>
                  </a:moveTo>
                  <a:lnTo>
                    <a:pt x="203225" y="4141320"/>
                  </a:lnTo>
                  <a:lnTo>
                    <a:pt x="230437" y="4154360"/>
                  </a:lnTo>
                  <a:lnTo>
                    <a:pt x="265050" y="4166963"/>
                  </a:lnTo>
                  <a:lnTo>
                    <a:pt x="276372" y="4169874"/>
                  </a:lnTo>
                  <a:lnTo>
                    <a:pt x="282696" y="4145274"/>
                  </a:lnTo>
                  <a:lnTo>
                    <a:pt x="271376" y="4142362"/>
                  </a:lnTo>
                  <a:lnTo>
                    <a:pt x="239167" y="4130508"/>
                  </a:lnTo>
                  <a:lnTo>
                    <a:pt x="214248" y="4118437"/>
                  </a:lnTo>
                  <a:close/>
                </a:path>
                <a:path w="2207260" h="4184015">
                  <a:moveTo>
                    <a:pt x="134922" y="4061618"/>
                  </a:moveTo>
                  <a:lnTo>
                    <a:pt x="117839" y="4080416"/>
                  </a:lnTo>
                  <a:lnTo>
                    <a:pt x="137430" y="4098142"/>
                  </a:lnTo>
                  <a:lnTo>
                    <a:pt x="166437" y="4119760"/>
                  </a:lnTo>
                  <a:lnTo>
                    <a:pt x="180141" y="4128085"/>
                  </a:lnTo>
                  <a:lnTo>
                    <a:pt x="193329" y="4106377"/>
                  </a:lnTo>
                  <a:lnTo>
                    <a:pt x="179624" y="4098052"/>
                  </a:lnTo>
                  <a:lnTo>
                    <a:pt x="152641" y="4077801"/>
                  </a:lnTo>
                  <a:lnTo>
                    <a:pt x="134922" y="4061618"/>
                  </a:lnTo>
                  <a:close/>
                </a:path>
                <a:path w="2207260" h="4184015">
                  <a:moveTo>
                    <a:pt x="74207" y="3985235"/>
                  </a:moveTo>
                  <a:lnTo>
                    <a:pt x="52499" y="3998423"/>
                  </a:lnTo>
                  <a:lnTo>
                    <a:pt x="64635" y="4018286"/>
                  </a:lnTo>
                  <a:lnTo>
                    <a:pt x="86342" y="4047218"/>
                  </a:lnTo>
                  <a:lnTo>
                    <a:pt x="99245" y="4061415"/>
                  </a:lnTo>
                  <a:lnTo>
                    <a:pt x="118042" y="4044332"/>
                  </a:lnTo>
                  <a:lnTo>
                    <a:pt x="105139" y="4030135"/>
                  </a:lnTo>
                  <a:lnTo>
                    <a:pt x="84976" y="4003075"/>
                  </a:lnTo>
                  <a:lnTo>
                    <a:pt x="74207" y="3985235"/>
                  </a:lnTo>
                  <a:close/>
                </a:path>
                <a:path w="2207260" h="4184015">
                  <a:moveTo>
                    <a:pt x="36937" y="3895178"/>
                  </a:moveTo>
                  <a:lnTo>
                    <a:pt x="12338" y="3901503"/>
                  </a:lnTo>
                  <a:lnTo>
                    <a:pt x="17123" y="3919867"/>
                  </a:lnTo>
                  <a:lnTo>
                    <a:pt x="29836" y="3954421"/>
                  </a:lnTo>
                  <a:lnTo>
                    <a:pt x="39778" y="3975060"/>
                  </a:lnTo>
                  <a:lnTo>
                    <a:pt x="62661" y="3964037"/>
                  </a:lnTo>
                  <a:lnTo>
                    <a:pt x="52718" y="3943400"/>
                  </a:lnTo>
                  <a:lnTo>
                    <a:pt x="40975" y="3911130"/>
                  </a:lnTo>
                  <a:lnTo>
                    <a:pt x="36937" y="3895178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8408" y="3432048"/>
              <a:ext cx="487679" cy="3230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70197" y="3452876"/>
            <a:ext cx="11817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32385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Build  Auto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at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4014" y="2169667"/>
            <a:ext cx="16998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Infrastructure </a:t>
            </a:r>
            <a:r>
              <a:rPr sz="1200" dirty="0">
                <a:solidFill>
                  <a:srgbClr val="7A6C62"/>
                </a:solidFill>
                <a:latin typeface="Arial"/>
                <a:cs typeface="Arial"/>
              </a:rPr>
              <a:t>QA</a:t>
            </a:r>
            <a:r>
              <a:rPr sz="1200" spc="-10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7A6C62"/>
                </a:solidFill>
                <a:latin typeface="Arial"/>
                <a:cs typeface="Arial"/>
              </a:rPr>
              <a:t>Testing 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(performance, load,</a:t>
            </a:r>
            <a:r>
              <a:rPr sz="1200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etc.)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9631" y="5074411"/>
            <a:ext cx="1898014" cy="56197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spc="-10" dirty="0">
                <a:solidFill>
                  <a:srgbClr val="7A6C62"/>
                </a:solidFill>
                <a:latin typeface="Arial"/>
                <a:cs typeface="Arial"/>
              </a:rPr>
              <a:t>Configuration management, 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artifact creation, db  migrations,</a:t>
            </a:r>
            <a:r>
              <a:rPr sz="120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88068" y="1072388"/>
            <a:ext cx="50787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15" dirty="0">
                <a:solidFill>
                  <a:srgbClr val="7A6C62"/>
                </a:solidFill>
                <a:latin typeface="Arial"/>
                <a:cs typeface="Arial"/>
              </a:rPr>
              <a:t>Triggered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by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successful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commit and  passing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build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8068" y="1883155"/>
            <a:ext cx="5314315" cy="42672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4945" marR="5080" indent="-182880">
              <a:lnSpc>
                <a:spcPct val="100800"/>
              </a:lnSpc>
              <a:spcBef>
                <a:spcPts val="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Utilize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parallel,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out-of-band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processes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heavyweight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security</a:t>
            </a:r>
            <a:r>
              <a:rPr sz="2400" spc="-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tasks</a:t>
            </a:r>
            <a:endParaRPr sz="2400">
              <a:latin typeface="Arial"/>
              <a:cs typeface="Arial"/>
            </a:endParaRPr>
          </a:p>
          <a:p>
            <a:pPr marL="194945" marR="73660" indent="-182880">
              <a:lnSpc>
                <a:spcPct val="99400"/>
              </a:lnSpc>
              <a:spcBef>
                <a:spcPts val="64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IaaS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Config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Management</a:t>
            </a:r>
            <a:r>
              <a:rPr sz="2400" spc="-7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should  provision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latest,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known-good  environment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state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(as close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to  production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as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possible)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Security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checks during</a:t>
            </a:r>
            <a:r>
              <a:rPr sz="2400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acceptance:</a:t>
            </a:r>
            <a:endParaRPr sz="24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615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Comprehensive</a:t>
            </a:r>
            <a:r>
              <a:rPr sz="2000" spc="-1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fuzzing</a:t>
            </a:r>
            <a:endParaRPr sz="20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Dynamic Scanning</a:t>
            </a:r>
            <a:r>
              <a:rPr sz="2000" spc="-3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(DAST)</a:t>
            </a:r>
            <a:endParaRPr sz="20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Deep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static</a:t>
            </a:r>
            <a:r>
              <a:rPr sz="2000" spc="-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analysis</a:t>
            </a:r>
            <a:endParaRPr sz="20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Manual security</a:t>
            </a:r>
            <a:r>
              <a:rPr sz="20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testing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98447" y="2749295"/>
            <a:ext cx="688975" cy="2152015"/>
            <a:chOff x="1298447" y="2749295"/>
            <a:chExt cx="688975" cy="2152015"/>
          </a:xfrm>
        </p:grpSpPr>
        <p:sp>
          <p:nvSpPr>
            <p:cNvPr id="13" name="object 13"/>
            <p:cNvSpPr/>
            <p:nvPr/>
          </p:nvSpPr>
          <p:spPr>
            <a:xfrm>
              <a:off x="1298447" y="2749295"/>
              <a:ext cx="646176" cy="6339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40878" y="2766567"/>
              <a:ext cx="562610" cy="551815"/>
            </a:xfrm>
            <a:custGeom>
              <a:avLst/>
              <a:gdLst/>
              <a:ahLst/>
              <a:cxnLst/>
              <a:rect l="l" t="t" r="r" b="b"/>
              <a:pathLst>
                <a:path w="562610" h="551814">
                  <a:moveTo>
                    <a:pt x="286918" y="0"/>
                  </a:moveTo>
                  <a:lnTo>
                    <a:pt x="237374" y="4441"/>
                  </a:lnTo>
                  <a:lnTo>
                    <a:pt x="190744" y="17248"/>
                  </a:lnTo>
                  <a:lnTo>
                    <a:pt x="147804" y="37640"/>
                  </a:lnTo>
                  <a:lnTo>
                    <a:pt x="109335" y="64840"/>
                  </a:lnTo>
                  <a:lnTo>
                    <a:pt x="76115" y="98069"/>
                  </a:lnTo>
                  <a:lnTo>
                    <a:pt x="48922" y="136548"/>
                  </a:lnTo>
                  <a:lnTo>
                    <a:pt x="28534" y="179499"/>
                  </a:lnTo>
                  <a:lnTo>
                    <a:pt x="15731" y="226144"/>
                  </a:lnTo>
                  <a:lnTo>
                    <a:pt x="11290" y="275704"/>
                  </a:lnTo>
                  <a:lnTo>
                    <a:pt x="81686" y="275704"/>
                  </a:lnTo>
                  <a:lnTo>
                    <a:pt x="87997" y="225169"/>
                  </a:lnTo>
                  <a:lnTo>
                    <a:pt x="106198" y="178403"/>
                  </a:lnTo>
                  <a:lnTo>
                    <a:pt x="135194" y="137447"/>
                  </a:lnTo>
                  <a:lnTo>
                    <a:pt x="173888" y="104343"/>
                  </a:lnTo>
                  <a:lnTo>
                    <a:pt x="216149" y="82943"/>
                  </a:lnTo>
                  <a:lnTo>
                    <a:pt x="260708" y="72035"/>
                  </a:lnTo>
                  <a:lnTo>
                    <a:pt x="305857" y="71269"/>
                  </a:lnTo>
                  <a:lnTo>
                    <a:pt x="349890" y="80295"/>
                  </a:lnTo>
                  <a:lnTo>
                    <a:pt x="391098" y="98763"/>
                  </a:lnTo>
                  <a:lnTo>
                    <a:pt x="427776" y="126322"/>
                  </a:lnTo>
                  <a:lnTo>
                    <a:pt x="458216" y="162623"/>
                  </a:lnTo>
                  <a:lnTo>
                    <a:pt x="479607" y="204901"/>
                  </a:lnTo>
                  <a:lnTo>
                    <a:pt x="490510" y="249476"/>
                  </a:lnTo>
                  <a:lnTo>
                    <a:pt x="491275" y="294640"/>
                  </a:lnTo>
                  <a:lnTo>
                    <a:pt x="482252" y="338688"/>
                  </a:lnTo>
                  <a:lnTo>
                    <a:pt x="463790" y="379910"/>
                  </a:lnTo>
                  <a:lnTo>
                    <a:pt x="436239" y="416601"/>
                  </a:lnTo>
                  <a:lnTo>
                    <a:pt x="399948" y="447052"/>
                  </a:lnTo>
                  <a:lnTo>
                    <a:pt x="357686" y="468457"/>
                  </a:lnTo>
                  <a:lnTo>
                    <a:pt x="313128" y="479368"/>
                  </a:lnTo>
                  <a:lnTo>
                    <a:pt x="267978" y="480135"/>
                  </a:lnTo>
                  <a:lnTo>
                    <a:pt x="223946" y="471109"/>
                  </a:lnTo>
                  <a:lnTo>
                    <a:pt x="182738" y="452640"/>
                  </a:lnTo>
                  <a:lnTo>
                    <a:pt x="146060" y="425077"/>
                  </a:lnTo>
                  <a:lnTo>
                    <a:pt x="115620" y="388772"/>
                  </a:lnTo>
                  <a:lnTo>
                    <a:pt x="157365" y="380682"/>
                  </a:lnTo>
                  <a:lnTo>
                    <a:pt x="50876" y="321411"/>
                  </a:lnTo>
                  <a:lnTo>
                    <a:pt x="0" y="411162"/>
                  </a:lnTo>
                  <a:lnTo>
                    <a:pt x="42405" y="402945"/>
                  </a:lnTo>
                  <a:lnTo>
                    <a:pt x="69852" y="445616"/>
                  </a:lnTo>
                  <a:lnTo>
                    <a:pt x="104039" y="481976"/>
                  </a:lnTo>
                  <a:lnTo>
                    <a:pt x="143902" y="511379"/>
                  </a:lnTo>
                  <a:lnTo>
                    <a:pt x="188378" y="533180"/>
                  </a:lnTo>
                  <a:lnTo>
                    <a:pt x="236404" y="546734"/>
                  </a:lnTo>
                  <a:lnTo>
                    <a:pt x="286918" y="551395"/>
                  </a:lnTo>
                  <a:lnTo>
                    <a:pt x="336462" y="546954"/>
                  </a:lnTo>
                  <a:lnTo>
                    <a:pt x="383092" y="534147"/>
                  </a:lnTo>
                  <a:lnTo>
                    <a:pt x="426031" y="513755"/>
                  </a:lnTo>
                  <a:lnTo>
                    <a:pt x="464500" y="486556"/>
                  </a:lnTo>
                  <a:lnTo>
                    <a:pt x="497721" y="453328"/>
                  </a:lnTo>
                  <a:lnTo>
                    <a:pt x="524914" y="414851"/>
                  </a:lnTo>
                  <a:lnTo>
                    <a:pt x="545302" y="371902"/>
                  </a:lnTo>
                  <a:lnTo>
                    <a:pt x="558105" y="325260"/>
                  </a:lnTo>
                  <a:lnTo>
                    <a:pt x="562546" y="275704"/>
                  </a:lnTo>
                  <a:lnTo>
                    <a:pt x="558105" y="226144"/>
                  </a:lnTo>
                  <a:lnTo>
                    <a:pt x="545302" y="179499"/>
                  </a:lnTo>
                  <a:lnTo>
                    <a:pt x="524914" y="136548"/>
                  </a:lnTo>
                  <a:lnTo>
                    <a:pt x="497721" y="98069"/>
                  </a:lnTo>
                  <a:lnTo>
                    <a:pt x="464500" y="64840"/>
                  </a:lnTo>
                  <a:lnTo>
                    <a:pt x="426031" y="37640"/>
                  </a:lnTo>
                  <a:lnTo>
                    <a:pt x="383092" y="17248"/>
                  </a:lnTo>
                  <a:lnTo>
                    <a:pt x="336462" y="4441"/>
                  </a:lnTo>
                  <a:lnTo>
                    <a:pt x="286918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41119" y="4264151"/>
              <a:ext cx="646176" cy="6370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81861" y="4283748"/>
              <a:ext cx="562610" cy="551815"/>
            </a:xfrm>
            <a:custGeom>
              <a:avLst/>
              <a:gdLst/>
              <a:ahLst/>
              <a:cxnLst/>
              <a:rect l="l" t="t" r="r" b="b"/>
              <a:pathLst>
                <a:path w="562610" h="551814">
                  <a:moveTo>
                    <a:pt x="286905" y="0"/>
                  </a:moveTo>
                  <a:lnTo>
                    <a:pt x="237361" y="4442"/>
                  </a:lnTo>
                  <a:lnTo>
                    <a:pt x="190731" y="17249"/>
                  </a:lnTo>
                  <a:lnTo>
                    <a:pt x="147792" y="37643"/>
                  </a:lnTo>
                  <a:lnTo>
                    <a:pt x="109323" y="64844"/>
                  </a:lnTo>
                  <a:lnTo>
                    <a:pt x="76102" y="98074"/>
                  </a:lnTo>
                  <a:lnTo>
                    <a:pt x="48909" y="136554"/>
                  </a:lnTo>
                  <a:lnTo>
                    <a:pt x="28521" y="179504"/>
                  </a:lnTo>
                  <a:lnTo>
                    <a:pt x="15718" y="226147"/>
                  </a:lnTo>
                  <a:lnTo>
                    <a:pt x="11277" y="275704"/>
                  </a:lnTo>
                  <a:lnTo>
                    <a:pt x="81673" y="275704"/>
                  </a:lnTo>
                  <a:lnTo>
                    <a:pt x="87986" y="225169"/>
                  </a:lnTo>
                  <a:lnTo>
                    <a:pt x="106191" y="178403"/>
                  </a:lnTo>
                  <a:lnTo>
                    <a:pt x="135187" y="137447"/>
                  </a:lnTo>
                  <a:lnTo>
                    <a:pt x="173875" y="104343"/>
                  </a:lnTo>
                  <a:lnTo>
                    <a:pt x="216141" y="82943"/>
                  </a:lnTo>
                  <a:lnTo>
                    <a:pt x="260701" y="72035"/>
                  </a:lnTo>
                  <a:lnTo>
                    <a:pt x="305850" y="71270"/>
                  </a:lnTo>
                  <a:lnTo>
                    <a:pt x="349881" y="80298"/>
                  </a:lnTo>
                  <a:lnTo>
                    <a:pt x="391088" y="98768"/>
                  </a:lnTo>
                  <a:lnTo>
                    <a:pt x="427764" y="126330"/>
                  </a:lnTo>
                  <a:lnTo>
                    <a:pt x="458203" y="162636"/>
                  </a:lnTo>
                  <a:lnTo>
                    <a:pt x="479599" y="204914"/>
                  </a:lnTo>
                  <a:lnTo>
                    <a:pt x="490505" y="249488"/>
                  </a:lnTo>
                  <a:lnTo>
                    <a:pt x="491272" y="294653"/>
                  </a:lnTo>
                  <a:lnTo>
                    <a:pt x="482249" y="338701"/>
                  </a:lnTo>
                  <a:lnTo>
                    <a:pt x="463785" y="379923"/>
                  </a:lnTo>
                  <a:lnTo>
                    <a:pt x="436231" y="416614"/>
                  </a:lnTo>
                  <a:lnTo>
                    <a:pt x="399935" y="447065"/>
                  </a:lnTo>
                  <a:lnTo>
                    <a:pt x="357674" y="468465"/>
                  </a:lnTo>
                  <a:lnTo>
                    <a:pt x="313117" y="479372"/>
                  </a:lnTo>
                  <a:lnTo>
                    <a:pt x="267970" y="480137"/>
                  </a:lnTo>
                  <a:lnTo>
                    <a:pt x="223939" y="471110"/>
                  </a:lnTo>
                  <a:lnTo>
                    <a:pt x="182730" y="452640"/>
                  </a:lnTo>
                  <a:lnTo>
                    <a:pt x="146051" y="425077"/>
                  </a:lnTo>
                  <a:lnTo>
                    <a:pt x="115608" y="388772"/>
                  </a:lnTo>
                  <a:lnTo>
                    <a:pt x="157352" y="380682"/>
                  </a:lnTo>
                  <a:lnTo>
                    <a:pt x="50863" y="321424"/>
                  </a:lnTo>
                  <a:lnTo>
                    <a:pt x="0" y="411162"/>
                  </a:lnTo>
                  <a:lnTo>
                    <a:pt x="42392" y="402958"/>
                  </a:lnTo>
                  <a:lnTo>
                    <a:pt x="69845" y="445625"/>
                  </a:lnTo>
                  <a:lnTo>
                    <a:pt x="104035" y="481983"/>
                  </a:lnTo>
                  <a:lnTo>
                    <a:pt x="143898" y="511387"/>
                  </a:lnTo>
                  <a:lnTo>
                    <a:pt x="188373" y="533190"/>
                  </a:lnTo>
                  <a:lnTo>
                    <a:pt x="236397" y="546746"/>
                  </a:lnTo>
                  <a:lnTo>
                    <a:pt x="286905" y="551408"/>
                  </a:lnTo>
                  <a:lnTo>
                    <a:pt x="336452" y="546966"/>
                  </a:lnTo>
                  <a:lnTo>
                    <a:pt x="383085" y="534159"/>
                  </a:lnTo>
                  <a:lnTo>
                    <a:pt x="426024" y="513765"/>
                  </a:lnTo>
                  <a:lnTo>
                    <a:pt x="464493" y="486564"/>
                  </a:lnTo>
                  <a:lnTo>
                    <a:pt x="497712" y="453334"/>
                  </a:lnTo>
                  <a:lnTo>
                    <a:pt x="524904" y="414854"/>
                  </a:lnTo>
                  <a:lnTo>
                    <a:pt x="545290" y="371903"/>
                  </a:lnTo>
                  <a:lnTo>
                    <a:pt x="558093" y="325260"/>
                  </a:lnTo>
                  <a:lnTo>
                    <a:pt x="562533" y="275704"/>
                  </a:lnTo>
                  <a:lnTo>
                    <a:pt x="558093" y="226147"/>
                  </a:lnTo>
                  <a:lnTo>
                    <a:pt x="545290" y="179504"/>
                  </a:lnTo>
                  <a:lnTo>
                    <a:pt x="524904" y="136554"/>
                  </a:lnTo>
                  <a:lnTo>
                    <a:pt x="497712" y="98074"/>
                  </a:lnTo>
                  <a:lnTo>
                    <a:pt x="464493" y="64844"/>
                  </a:lnTo>
                  <a:lnTo>
                    <a:pt x="426024" y="37643"/>
                  </a:lnTo>
                  <a:lnTo>
                    <a:pt x="383085" y="17249"/>
                  </a:lnTo>
                  <a:lnTo>
                    <a:pt x="336452" y="4442"/>
                  </a:lnTo>
                  <a:lnTo>
                    <a:pt x="286905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88068" y="1072388"/>
            <a:ext cx="5483225" cy="318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22860" indent="-182880">
              <a:lnSpc>
                <a:spcPct val="100000"/>
              </a:lnSpc>
              <a:spcBef>
                <a:spcPts val="1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Zap Baseline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scan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incorporated into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CI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stage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the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deployment</a:t>
            </a:r>
            <a:r>
              <a:rPr sz="2400" spc="-4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pipeline</a:t>
            </a:r>
            <a:endParaRPr sz="2400">
              <a:latin typeface="Arial"/>
              <a:cs typeface="Arial"/>
            </a:endParaRPr>
          </a:p>
          <a:p>
            <a:pPr marL="194945" marR="144145" indent="-182880">
              <a:lnSpc>
                <a:spcPct val="1008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Runs a basic scan scan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from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</a:t>
            </a:r>
            <a:r>
              <a:rPr sz="2400" spc="-114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simple  Docker run</a:t>
            </a:r>
            <a:r>
              <a:rPr sz="2400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command</a:t>
            </a:r>
            <a:endParaRPr sz="2400">
              <a:latin typeface="Arial"/>
              <a:cs typeface="Arial"/>
            </a:endParaRPr>
          </a:p>
          <a:p>
            <a:pPr marL="194945" marR="771525" indent="-182880">
              <a:lnSpc>
                <a:spcPts val="2810"/>
              </a:lnSpc>
              <a:spcBef>
                <a:spcPts val="7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By default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will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output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all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results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of  passive scan</a:t>
            </a:r>
            <a:r>
              <a:rPr sz="2400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rules</a:t>
            </a:r>
            <a:endParaRPr sz="2400">
              <a:latin typeface="Arial"/>
              <a:cs typeface="Arial"/>
            </a:endParaRPr>
          </a:p>
          <a:p>
            <a:pPr marL="194945" marR="5080" indent="-182880">
              <a:lnSpc>
                <a:spcPct val="100800"/>
              </a:lnSpc>
              <a:spcBef>
                <a:spcPts val="49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Highly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configurable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but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still struggles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in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certain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areas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0143" y="1889760"/>
            <a:ext cx="2377440" cy="2377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38" y="5775452"/>
            <a:ext cx="77222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https://github.com/zaproxy/community-scripts/tree/master/api/mass-baseline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4498" y="177290"/>
            <a:ext cx="60255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Continuous Deployment</a:t>
            </a:r>
            <a:r>
              <a:rPr sz="2800" b="0" spc="-4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(Acceptance)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98" y="177290"/>
            <a:ext cx="4796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Production</a:t>
            </a:r>
            <a:r>
              <a:rPr sz="2800" b="0" spc="-5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(Post-Deployment)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0" marR="191135" indent="-182880">
              <a:lnSpc>
                <a:spcPct val="100000"/>
              </a:lnSpc>
              <a:spcBef>
                <a:spcPts val="100"/>
              </a:spcBef>
              <a:buClr>
                <a:srgbClr val="DB3D16"/>
              </a:buClr>
              <a:buFont typeface="Wingdings"/>
              <a:buChar char=""/>
              <a:tabLst>
                <a:tab pos="2839085" algn="l"/>
              </a:tabLst>
            </a:pPr>
            <a:r>
              <a:rPr spc="-5" dirty="0"/>
              <a:t>After </a:t>
            </a:r>
            <a:r>
              <a:rPr dirty="0"/>
              <a:t>all </a:t>
            </a:r>
            <a:r>
              <a:rPr spc="-5" dirty="0"/>
              <a:t>security </a:t>
            </a:r>
            <a:r>
              <a:rPr dirty="0"/>
              <a:t>checks have</a:t>
            </a:r>
            <a:r>
              <a:rPr spc="-65" dirty="0"/>
              <a:t> </a:t>
            </a:r>
            <a:r>
              <a:rPr dirty="0"/>
              <a:t>passed  and deployment is</a:t>
            </a:r>
            <a:r>
              <a:rPr spc="-35" dirty="0"/>
              <a:t> </a:t>
            </a:r>
            <a:r>
              <a:rPr spc="-5" dirty="0"/>
              <a:t>complete</a:t>
            </a:r>
          </a:p>
          <a:p>
            <a:pPr marL="2839085" indent="-182880">
              <a:lnSpc>
                <a:spcPct val="100000"/>
              </a:lnSpc>
              <a:spcBef>
                <a:spcPts val="620"/>
              </a:spcBef>
              <a:buClr>
                <a:srgbClr val="DB3D16"/>
              </a:buClr>
              <a:buFont typeface="Wingdings"/>
              <a:buChar char=""/>
              <a:tabLst>
                <a:tab pos="2839085" algn="l"/>
              </a:tabLst>
            </a:pPr>
            <a:r>
              <a:rPr spc="-5" dirty="0"/>
              <a:t>Security teams </a:t>
            </a:r>
            <a:r>
              <a:rPr dirty="0"/>
              <a:t>job does not </a:t>
            </a:r>
            <a:r>
              <a:rPr spc="-5" dirty="0"/>
              <a:t>stop</a:t>
            </a:r>
            <a:r>
              <a:rPr spc="-60" dirty="0"/>
              <a:t> </a:t>
            </a:r>
            <a:r>
              <a:rPr dirty="0"/>
              <a:t>here:</a:t>
            </a:r>
          </a:p>
          <a:p>
            <a:pPr marL="3021965">
              <a:lnSpc>
                <a:spcPct val="100000"/>
              </a:lnSpc>
              <a:spcBef>
                <a:spcPts val="625"/>
              </a:spcBef>
            </a:pPr>
            <a:r>
              <a:rPr spc="50" dirty="0">
                <a:latin typeface="Trebuchet MS"/>
                <a:cs typeface="Trebuchet MS"/>
              </a:rPr>
              <a:t>–</a:t>
            </a:r>
            <a:r>
              <a:rPr spc="50" dirty="0"/>
              <a:t>Monitoring </a:t>
            </a:r>
            <a:r>
              <a:rPr dirty="0"/>
              <a:t>and</a:t>
            </a:r>
            <a:r>
              <a:rPr spc="-204" dirty="0"/>
              <a:t> </a:t>
            </a:r>
            <a:r>
              <a:rPr dirty="0"/>
              <a:t>Alerting</a:t>
            </a:r>
          </a:p>
          <a:p>
            <a:pPr marL="3021965">
              <a:lnSpc>
                <a:spcPct val="100000"/>
              </a:lnSpc>
              <a:spcBef>
                <a:spcPts val="625"/>
              </a:spcBef>
            </a:pPr>
            <a:r>
              <a:rPr spc="65" dirty="0">
                <a:latin typeface="Trebuchet MS"/>
                <a:cs typeface="Trebuchet MS"/>
              </a:rPr>
              <a:t>–</a:t>
            </a:r>
            <a:r>
              <a:rPr spc="65" dirty="0"/>
              <a:t>Runtime </a:t>
            </a:r>
            <a:r>
              <a:rPr spc="-5" dirty="0"/>
              <a:t>Defense</a:t>
            </a:r>
            <a:r>
              <a:rPr spc="-80" dirty="0"/>
              <a:t> </a:t>
            </a:r>
            <a:r>
              <a:rPr spc="-5" dirty="0"/>
              <a:t>(RASP)</a:t>
            </a:r>
          </a:p>
          <a:p>
            <a:pPr marL="3021965">
              <a:lnSpc>
                <a:spcPct val="100000"/>
              </a:lnSpc>
              <a:spcBef>
                <a:spcPts val="530"/>
              </a:spcBef>
            </a:pPr>
            <a:r>
              <a:rPr spc="135" dirty="0">
                <a:latin typeface="Trebuchet MS"/>
                <a:cs typeface="Trebuchet MS"/>
              </a:rPr>
              <a:t>–</a:t>
            </a:r>
            <a:r>
              <a:rPr spc="135" dirty="0"/>
              <a:t>Red</a:t>
            </a:r>
            <a:r>
              <a:rPr spc="-130" dirty="0"/>
              <a:t> </a:t>
            </a:r>
            <a:r>
              <a:rPr spc="-40" dirty="0"/>
              <a:t>Teaming</a:t>
            </a:r>
          </a:p>
          <a:p>
            <a:pPr marL="3021965">
              <a:lnSpc>
                <a:spcPct val="100000"/>
              </a:lnSpc>
              <a:spcBef>
                <a:spcPts val="600"/>
              </a:spcBef>
            </a:pPr>
            <a:r>
              <a:rPr spc="135" dirty="0">
                <a:latin typeface="Trebuchet MS"/>
                <a:cs typeface="Trebuchet MS"/>
              </a:rPr>
              <a:t>–</a:t>
            </a:r>
            <a:r>
              <a:rPr spc="135" dirty="0"/>
              <a:t>Bug</a:t>
            </a:r>
            <a:r>
              <a:rPr spc="-70" dirty="0"/>
              <a:t> </a:t>
            </a:r>
            <a:r>
              <a:rPr spc="-5" dirty="0"/>
              <a:t>Bounties</a:t>
            </a:r>
          </a:p>
          <a:p>
            <a:pPr marL="3021965">
              <a:lnSpc>
                <a:spcPct val="100000"/>
              </a:lnSpc>
              <a:spcBef>
                <a:spcPts val="620"/>
              </a:spcBef>
            </a:pPr>
            <a:r>
              <a:rPr spc="60" dirty="0">
                <a:latin typeface="Trebuchet MS"/>
                <a:cs typeface="Trebuchet MS"/>
              </a:rPr>
              <a:t>–</a:t>
            </a:r>
            <a:r>
              <a:rPr spc="60" dirty="0"/>
              <a:t>External</a:t>
            </a:r>
            <a:r>
              <a:rPr spc="-140" dirty="0"/>
              <a:t> </a:t>
            </a:r>
            <a:r>
              <a:rPr spc="-5" dirty="0"/>
              <a:t>Assessments</a:t>
            </a:r>
          </a:p>
          <a:p>
            <a:pPr marL="3021965">
              <a:lnSpc>
                <a:spcPct val="100000"/>
              </a:lnSpc>
              <a:spcBef>
                <a:spcPts val="625"/>
              </a:spcBef>
            </a:pPr>
            <a:r>
              <a:rPr spc="125" dirty="0">
                <a:latin typeface="Trebuchet MS"/>
                <a:cs typeface="Trebuchet MS"/>
              </a:rPr>
              <a:t>–</a:t>
            </a:r>
            <a:r>
              <a:rPr spc="125" dirty="0"/>
              <a:t>Web </a:t>
            </a:r>
            <a:r>
              <a:rPr spc="-5" dirty="0"/>
              <a:t>Application</a:t>
            </a:r>
            <a:r>
              <a:rPr spc="-270" dirty="0"/>
              <a:t> </a:t>
            </a:r>
            <a:r>
              <a:rPr spc="-5" dirty="0"/>
              <a:t>Firewalls</a:t>
            </a:r>
          </a:p>
          <a:p>
            <a:pPr marL="3021965">
              <a:lnSpc>
                <a:spcPct val="100000"/>
              </a:lnSpc>
              <a:spcBef>
                <a:spcPts val="625"/>
              </a:spcBef>
            </a:pPr>
            <a:r>
              <a:rPr spc="30" dirty="0">
                <a:latin typeface="Trebuchet MS"/>
                <a:cs typeface="Trebuchet MS"/>
              </a:rPr>
              <a:t>–</a:t>
            </a:r>
            <a:r>
              <a:rPr spc="30" dirty="0"/>
              <a:t>Vulnerability</a:t>
            </a:r>
            <a:r>
              <a:rPr spc="-10" dirty="0"/>
              <a:t> </a:t>
            </a:r>
            <a:r>
              <a:rPr dirty="0"/>
              <a:t>Management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99361" y="1862175"/>
            <a:ext cx="1382395" cy="4184015"/>
            <a:chOff x="599361" y="1862175"/>
            <a:chExt cx="1382395" cy="4184015"/>
          </a:xfrm>
        </p:grpSpPr>
        <p:sp>
          <p:nvSpPr>
            <p:cNvPr id="6" name="object 6"/>
            <p:cNvSpPr/>
            <p:nvPr/>
          </p:nvSpPr>
          <p:spPr>
            <a:xfrm>
              <a:off x="599361" y="1862175"/>
              <a:ext cx="1354455" cy="4184015"/>
            </a:xfrm>
            <a:custGeom>
              <a:avLst/>
              <a:gdLst/>
              <a:ahLst/>
              <a:cxnLst/>
              <a:rect l="l" t="t" r="r" b="b"/>
              <a:pathLst>
                <a:path w="1354455" h="4184015">
                  <a:moveTo>
                    <a:pt x="25383" y="3948924"/>
                  </a:moveTo>
                  <a:lnTo>
                    <a:pt x="16" y="3950205"/>
                  </a:lnTo>
                  <a:lnTo>
                    <a:pt x="1289" y="3974122"/>
                  </a:lnTo>
                  <a:lnTo>
                    <a:pt x="1935" y="3978357"/>
                  </a:lnTo>
                  <a:lnTo>
                    <a:pt x="27044" y="3974525"/>
                  </a:lnTo>
                  <a:lnTo>
                    <a:pt x="26398" y="3970290"/>
                  </a:lnTo>
                  <a:lnTo>
                    <a:pt x="25444" y="3950205"/>
                  </a:lnTo>
                  <a:lnTo>
                    <a:pt x="25400" y="3949564"/>
                  </a:lnTo>
                  <a:lnTo>
                    <a:pt x="25383" y="3948924"/>
                  </a:lnTo>
                  <a:close/>
                </a:path>
                <a:path w="1354455" h="4184015">
                  <a:moveTo>
                    <a:pt x="25400" y="3873364"/>
                  </a:moveTo>
                  <a:lnTo>
                    <a:pt x="0" y="3873364"/>
                  </a:lnTo>
                  <a:lnTo>
                    <a:pt x="0" y="3949564"/>
                  </a:lnTo>
                  <a:lnTo>
                    <a:pt x="12712" y="3949564"/>
                  </a:lnTo>
                  <a:lnTo>
                    <a:pt x="25383" y="3948924"/>
                  </a:lnTo>
                  <a:lnTo>
                    <a:pt x="25400" y="3873364"/>
                  </a:lnTo>
                  <a:close/>
                </a:path>
                <a:path w="1354455" h="4184015">
                  <a:moveTo>
                    <a:pt x="25400" y="3949271"/>
                  </a:moveTo>
                  <a:lnTo>
                    <a:pt x="25400" y="3949564"/>
                  </a:lnTo>
                  <a:lnTo>
                    <a:pt x="25400" y="3949271"/>
                  </a:lnTo>
                  <a:close/>
                </a:path>
                <a:path w="1354455" h="4184015">
                  <a:moveTo>
                    <a:pt x="25400" y="3948924"/>
                  </a:moveTo>
                  <a:lnTo>
                    <a:pt x="25400" y="3949271"/>
                  </a:lnTo>
                  <a:lnTo>
                    <a:pt x="25400" y="3948924"/>
                  </a:lnTo>
                  <a:close/>
                </a:path>
                <a:path w="1354455" h="4184015">
                  <a:moveTo>
                    <a:pt x="25400" y="3771764"/>
                  </a:moveTo>
                  <a:lnTo>
                    <a:pt x="0" y="3771764"/>
                  </a:lnTo>
                  <a:lnTo>
                    <a:pt x="0" y="3847964"/>
                  </a:lnTo>
                  <a:lnTo>
                    <a:pt x="25400" y="3847964"/>
                  </a:lnTo>
                  <a:lnTo>
                    <a:pt x="25400" y="3771764"/>
                  </a:lnTo>
                  <a:close/>
                </a:path>
                <a:path w="1354455" h="4184015">
                  <a:moveTo>
                    <a:pt x="25400" y="3670160"/>
                  </a:moveTo>
                  <a:lnTo>
                    <a:pt x="0" y="3670160"/>
                  </a:lnTo>
                  <a:lnTo>
                    <a:pt x="0" y="3746364"/>
                  </a:lnTo>
                  <a:lnTo>
                    <a:pt x="25400" y="3746364"/>
                  </a:lnTo>
                  <a:lnTo>
                    <a:pt x="25400" y="3670160"/>
                  </a:lnTo>
                  <a:close/>
                </a:path>
                <a:path w="1354455" h="4184015">
                  <a:moveTo>
                    <a:pt x="25400" y="3568560"/>
                  </a:moveTo>
                  <a:lnTo>
                    <a:pt x="0" y="3568560"/>
                  </a:lnTo>
                  <a:lnTo>
                    <a:pt x="0" y="3644760"/>
                  </a:lnTo>
                  <a:lnTo>
                    <a:pt x="25400" y="3644760"/>
                  </a:lnTo>
                  <a:lnTo>
                    <a:pt x="25400" y="3568560"/>
                  </a:lnTo>
                  <a:close/>
                </a:path>
                <a:path w="1354455" h="4184015">
                  <a:moveTo>
                    <a:pt x="25400" y="3466960"/>
                  </a:moveTo>
                  <a:lnTo>
                    <a:pt x="0" y="3466960"/>
                  </a:lnTo>
                  <a:lnTo>
                    <a:pt x="0" y="3543160"/>
                  </a:lnTo>
                  <a:lnTo>
                    <a:pt x="25400" y="3543160"/>
                  </a:lnTo>
                  <a:lnTo>
                    <a:pt x="25400" y="3466960"/>
                  </a:lnTo>
                  <a:close/>
                </a:path>
                <a:path w="1354455" h="4184015">
                  <a:moveTo>
                    <a:pt x="25400" y="3365360"/>
                  </a:moveTo>
                  <a:lnTo>
                    <a:pt x="0" y="3365360"/>
                  </a:lnTo>
                  <a:lnTo>
                    <a:pt x="0" y="3441560"/>
                  </a:lnTo>
                  <a:lnTo>
                    <a:pt x="25400" y="3441560"/>
                  </a:lnTo>
                  <a:lnTo>
                    <a:pt x="25400" y="3365360"/>
                  </a:lnTo>
                  <a:close/>
                </a:path>
                <a:path w="1354455" h="4184015">
                  <a:moveTo>
                    <a:pt x="25400" y="3263760"/>
                  </a:moveTo>
                  <a:lnTo>
                    <a:pt x="0" y="3263760"/>
                  </a:lnTo>
                  <a:lnTo>
                    <a:pt x="0" y="3339960"/>
                  </a:lnTo>
                  <a:lnTo>
                    <a:pt x="25400" y="3339960"/>
                  </a:lnTo>
                  <a:lnTo>
                    <a:pt x="25400" y="3263760"/>
                  </a:lnTo>
                  <a:close/>
                </a:path>
                <a:path w="1354455" h="4184015">
                  <a:moveTo>
                    <a:pt x="25400" y="3162160"/>
                  </a:moveTo>
                  <a:lnTo>
                    <a:pt x="0" y="3162160"/>
                  </a:lnTo>
                  <a:lnTo>
                    <a:pt x="0" y="3238360"/>
                  </a:lnTo>
                  <a:lnTo>
                    <a:pt x="25400" y="3238360"/>
                  </a:lnTo>
                  <a:lnTo>
                    <a:pt x="25400" y="3162160"/>
                  </a:lnTo>
                  <a:close/>
                </a:path>
                <a:path w="1354455" h="4184015">
                  <a:moveTo>
                    <a:pt x="25400" y="3060560"/>
                  </a:moveTo>
                  <a:lnTo>
                    <a:pt x="0" y="3060560"/>
                  </a:lnTo>
                  <a:lnTo>
                    <a:pt x="0" y="3136760"/>
                  </a:lnTo>
                  <a:lnTo>
                    <a:pt x="25400" y="3136760"/>
                  </a:lnTo>
                  <a:lnTo>
                    <a:pt x="25400" y="3060560"/>
                  </a:lnTo>
                  <a:close/>
                </a:path>
                <a:path w="1354455" h="4184015">
                  <a:moveTo>
                    <a:pt x="25400" y="2958960"/>
                  </a:moveTo>
                  <a:lnTo>
                    <a:pt x="0" y="2958960"/>
                  </a:lnTo>
                  <a:lnTo>
                    <a:pt x="0" y="3035160"/>
                  </a:lnTo>
                  <a:lnTo>
                    <a:pt x="25400" y="3035160"/>
                  </a:lnTo>
                  <a:lnTo>
                    <a:pt x="25400" y="2958960"/>
                  </a:lnTo>
                  <a:close/>
                </a:path>
                <a:path w="1354455" h="4184015">
                  <a:moveTo>
                    <a:pt x="25400" y="2857360"/>
                  </a:moveTo>
                  <a:lnTo>
                    <a:pt x="0" y="2857360"/>
                  </a:lnTo>
                  <a:lnTo>
                    <a:pt x="0" y="2933560"/>
                  </a:lnTo>
                  <a:lnTo>
                    <a:pt x="25400" y="2933560"/>
                  </a:lnTo>
                  <a:lnTo>
                    <a:pt x="25400" y="2857360"/>
                  </a:lnTo>
                  <a:close/>
                </a:path>
                <a:path w="1354455" h="4184015">
                  <a:moveTo>
                    <a:pt x="25400" y="2755760"/>
                  </a:moveTo>
                  <a:lnTo>
                    <a:pt x="0" y="2755760"/>
                  </a:lnTo>
                  <a:lnTo>
                    <a:pt x="0" y="2831960"/>
                  </a:lnTo>
                  <a:lnTo>
                    <a:pt x="25400" y="2831960"/>
                  </a:lnTo>
                  <a:lnTo>
                    <a:pt x="25400" y="2755760"/>
                  </a:lnTo>
                  <a:close/>
                </a:path>
                <a:path w="1354455" h="4184015">
                  <a:moveTo>
                    <a:pt x="25400" y="2654160"/>
                  </a:moveTo>
                  <a:lnTo>
                    <a:pt x="0" y="2654160"/>
                  </a:lnTo>
                  <a:lnTo>
                    <a:pt x="0" y="2730360"/>
                  </a:lnTo>
                  <a:lnTo>
                    <a:pt x="25400" y="2730360"/>
                  </a:lnTo>
                  <a:lnTo>
                    <a:pt x="25400" y="2654160"/>
                  </a:lnTo>
                  <a:close/>
                </a:path>
                <a:path w="1354455" h="4184015">
                  <a:moveTo>
                    <a:pt x="25400" y="2552560"/>
                  </a:moveTo>
                  <a:lnTo>
                    <a:pt x="0" y="2552560"/>
                  </a:lnTo>
                  <a:lnTo>
                    <a:pt x="0" y="2628760"/>
                  </a:lnTo>
                  <a:lnTo>
                    <a:pt x="25400" y="2628760"/>
                  </a:lnTo>
                  <a:lnTo>
                    <a:pt x="25400" y="2552560"/>
                  </a:lnTo>
                  <a:close/>
                </a:path>
                <a:path w="1354455" h="4184015">
                  <a:moveTo>
                    <a:pt x="25400" y="2450960"/>
                  </a:moveTo>
                  <a:lnTo>
                    <a:pt x="0" y="2450960"/>
                  </a:lnTo>
                  <a:lnTo>
                    <a:pt x="0" y="2527160"/>
                  </a:lnTo>
                  <a:lnTo>
                    <a:pt x="25400" y="2527160"/>
                  </a:lnTo>
                  <a:lnTo>
                    <a:pt x="25400" y="2450960"/>
                  </a:lnTo>
                  <a:close/>
                </a:path>
                <a:path w="1354455" h="4184015">
                  <a:moveTo>
                    <a:pt x="25400" y="2349360"/>
                  </a:moveTo>
                  <a:lnTo>
                    <a:pt x="0" y="2349360"/>
                  </a:lnTo>
                  <a:lnTo>
                    <a:pt x="0" y="2425560"/>
                  </a:lnTo>
                  <a:lnTo>
                    <a:pt x="25400" y="2425560"/>
                  </a:lnTo>
                  <a:lnTo>
                    <a:pt x="25400" y="2349360"/>
                  </a:lnTo>
                  <a:close/>
                </a:path>
                <a:path w="1354455" h="4184015">
                  <a:moveTo>
                    <a:pt x="25400" y="2247760"/>
                  </a:moveTo>
                  <a:lnTo>
                    <a:pt x="0" y="2247760"/>
                  </a:lnTo>
                  <a:lnTo>
                    <a:pt x="0" y="2323960"/>
                  </a:lnTo>
                  <a:lnTo>
                    <a:pt x="25400" y="2323960"/>
                  </a:lnTo>
                  <a:lnTo>
                    <a:pt x="25400" y="2247760"/>
                  </a:lnTo>
                  <a:close/>
                </a:path>
                <a:path w="1354455" h="4184015">
                  <a:moveTo>
                    <a:pt x="25400" y="2146160"/>
                  </a:moveTo>
                  <a:lnTo>
                    <a:pt x="0" y="2146160"/>
                  </a:lnTo>
                  <a:lnTo>
                    <a:pt x="0" y="2222360"/>
                  </a:lnTo>
                  <a:lnTo>
                    <a:pt x="25400" y="2222360"/>
                  </a:lnTo>
                  <a:lnTo>
                    <a:pt x="25400" y="2146160"/>
                  </a:lnTo>
                  <a:close/>
                </a:path>
                <a:path w="1354455" h="4184015">
                  <a:moveTo>
                    <a:pt x="25400" y="2044560"/>
                  </a:moveTo>
                  <a:lnTo>
                    <a:pt x="0" y="2044560"/>
                  </a:lnTo>
                  <a:lnTo>
                    <a:pt x="0" y="2120760"/>
                  </a:lnTo>
                  <a:lnTo>
                    <a:pt x="25400" y="2120760"/>
                  </a:lnTo>
                  <a:lnTo>
                    <a:pt x="25400" y="2044560"/>
                  </a:lnTo>
                  <a:close/>
                </a:path>
                <a:path w="1354455" h="4184015">
                  <a:moveTo>
                    <a:pt x="25400" y="1942960"/>
                  </a:moveTo>
                  <a:lnTo>
                    <a:pt x="0" y="1942960"/>
                  </a:lnTo>
                  <a:lnTo>
                    <a:pt x="0" y="2019160"/>
                  </a:lnTo>
                  <a:lnTo>
                    <a:pt x="25400" y="2019160"/>
                  </a:lnTo>
                  <a:lnTo>
                    <a:pt x="25400" y="1942960"/>
                  </a:lnTo>
                  <a:close/>
                </a:path>
                <a:path w="1354455" h="4184015">
                  <a:moveTo>
                    <a:pt x="25400" y="1841360"/>
                  </a:moveTo>
                  <a:lnTo>
                    <a:pt x="0" y="1841360"/>
                  </a:lnTo>
                  <a:lnTo>
                    <a:pt x="0" y="1917560"/>
                  </a:lnTo>
                  <a:lnTo>
                    <a:pt x="25400" y="1917560"/>
                  </a:lnTo>
                  <a:lnTo>
                    <a:pt x="25400" y="1841360"/>
                  </a:lnTo>
                  <a:close/>
                </a:path>
                <a:path w="1354455" h="4184015">
                  <a:moveTo>
                    <a:pt x="25400" y="1739760"/>
                  </a:moveTo>
                  <a:lnTo>
                    <a:pt x="0" y="1739760"/>
                  </a:lnTo>
                  <a:lnTo>
                    <a:pt x="0" y="1815960"/>
                  </a:lnTo>
                  <a:lnTo>
                    <a:pt x="25400" y="1815960"/>
                  </a:lnTo>
                  <a:lnTo>
                    <a:pt x="25400" y="1739760"/>
                  </a:lnTo>
                  <a:close/>
                </a:path>
                <a:path w="1354455" h="4184015">
                  <a:moveTo>
                    <a:pt x="25400" y="1638160"/>
                  </a:moveTo>
                  <a:lnTo>
                    <a:pt x="0" y="1638160"/>
                  </a:lnTo>
                  <a:lnTo>
                    <a:pt x="0" y="1714360"/>
                  </a:lnTo>
                  <a:lnTo>
                    <a:pt x="25400" y="1714360"/>
                  </a:lnTo>
                  <a:lnTo>
                    <a:pt x="25400" y="1638160"/>
                  </a:lnTo>
                  <a:close/>
                </a:path>
                <a:path w="1354455" h="4184015">
                  <a:moveTo>
                    <a:pt x="25400" y="1536560"/>
                  </a:moveTo>
                  <a:lnTo>
                    <a:pt x="0" y="1536560"/>
                  </a:lnTo>
                  <a:lnTo>
                    <a:pt x="0" y="1612760"/>
                  </a:lnTo>
                  <a:lnTo>
                    <a:pt x="25400" y="1612760"/>
                  </a:lnTo>
                  <a:lnTo>
                    <a:pt x="25400" y="1536560"/>
                  </a:lnTo>
                  <a:close/>
                </a:path>
                <a:path w="1354455" h="4184015">
                  <a:moveTo>
                    <a:pt x="25400" y="1434960"/>
                  </a:moveTo>
                  <a:lnTo>
                    <a:pt x="0" y="1434960"/>
                  </a:lnTo>
                  <a:lnTo>
                    <a:pt x="0" y="1511160"/>
                  </a:lnTo>
                  <a:lnTo>
                    <a:pt x="25400" y="1511160"/>
                  </a:lnTo>
                  <a:lnTo>
                    <a:pt x="25400" y="1434960"/>
                  </a:lnTo>
                  <a:close/>
                </a:path>
                <a:path w="1354455" h="4184015">
                  <a:moveTo>
                    <a:pt x="25400" y="1333360"/>
                  </a:moveTo>
                  <a:lnTo>
                    <a:pt x="0" y="1333360"/>
                  </a:lnTo>
                  <a:lnTo>
                    <a:pt x="0" y="1409560"/>
                  </a:lnTo>
                  <a:lnTo>
                    <a:pt x="25400" y="1409560"/>
                  </a:lnTo>
                  <a:lnTo>
                    <a:pt x="25400" y="1333360"/>
                  </a:lnTo>
                  <a:close/>
                </a:path>
                <a:path w="1354455" h="4184015">
                  <a:moveTo>
                    <a:pt x="25400" y="1231760"/>
                  </a:moveTo>
                  <a:lnTo>
                    <a:pt x="0" y="1231760"/>
                  </a:lnTo>
                  <a:lnTo>
                    <a:pt x="0" y="1307960"/>
                  </a:lnTo>
                  <a:lnTo>
                    <a:pt x="25400" y="1307960"/>
                  </a:lnTo>
                  <a:lnTo>
                    <a:pt x="25400" y="1231760"/>
                  </a:lnTo>
                  <a:close/>
                </a:path>
                <a:path w="1354455" h="4184015">
                  <a:moveTo>
                    <a:pt x="25400" y="1130160"/>
                  </a:moveTo>
                  <a:lnTo>
                    <a:pt x="0" y="1130160"/>
                  </a:lnTo>
                  <a:lnTo>
                    <a:pt x="0" y="1206360"/>
                  </a:lnTo>
                  <a:lnTo>
                    <a:pt x="25400" y="1206360"/>
                  </a:lnTo>
                  <a:lnTo>
                    <a:pt x="25400" y="1130160"/>
                  </a:lnTo>
                  <a:close/>
                </a:path>
                <a:path w="1354455" h="4184015">
                  <a:moveTo>
                    <a:pt x="25400" y="1028560"/>
                  </a:moveTo>
                  <a:lnTo>
                    <a:pt x="0" y="1028560"/>
                  </a:lnTo>
                  <a:lnTo>
                    <a:pt x="0" y="1104760"/>
                  </a:lnTo>
                  <a:lnTo>
                    <a:pt x="25400" y="1104760"/>
                  </a:lnTo>
                  <a:lnTo>
                    <a:pt x="25400" y="1028560"/>
                  </a:lnTo>
                  <a:close/>
                </a:path>
                <a:path w="1354455" h="4184015">
                  <a:moveTo>
                    <a:pt x="25400" y="926960"/>
                  </a:moveTo>
                  <a:lnTo>
                    <a:pt x="0" y="926960"/>
                  </a:lnTo>
                  <a:lnTo>
                    <a:pt x="0" y="1003160"/>
                  </a:lnTo>
                  <a:lnTo>
                    <a:pt x="25400" y="1003160"/>
                  </a:lnTo>
                  <a:lnTo>
                    <a:pt x="25400" y="926960"/>
                  </a:lnTo>
                  <a:close/>
                </a:path>
                <a:path w="1354455" h="4184015">
                  <a:moveTo>
                    <a:pt x="25400" y="825360"/>
                  </a:moveTo>
                  <a:lnTo>
                    <a:pt x="0" y="825360"/>
                  </a:lnTo>
                  <a:lnTo>
                    <a:pt x="0" y="901560"/>
                  </a:lnTo>
                  <a:lnTo>
                    <a:pt x="25400" y="901560"/>
                  </a:lnTo>
                  <a:lnTo>
                    <a:pt x="25400" y="825360"/>
                  </a:lnTo>
                  <a:close/>
                </a:path>
                <a:path w="1354455" h="4184015">
                  <a:moveTo>
                    <a:pt x="25400" y="723760"/>
                  </a:moveTo>
                  <a:lnTo>
                    <a:pt x="0" y="723760"/>
                  </a:lnTo>
                  <a:lnTo>
                    <a:pt x="0" y="799960"/>
                  </a:lnTo>
                  <a:lnTo>
                    <a:pt x="25400" y="799960"/>
                  </a:lnTo>
                  <a:lnTo>
                    <a:pt x="25400" y="723760"/>
                  </a:lnTo>
                  <a:close/>
                </a:path>
                <a:path w="1354455" h="4184015">
                  <a:moveTo>
                    <a:pt x="25400" y="622160"/>
                  </a:moveTo>
                  <a:lnTo>
                    <a:pt x="0" y="622160"/>
                  </a:lnTo>
                  <a:lnTo>
                    <a:pt x="0" y="698360"/>
                  </a:lnTo>
                  <a:lnTo>
                    <a:pt x="25400" y="698360"/>
                  </a:lnTo>
                  <a:lnTo>
                    <a:pt x="25400" y="622160"/>
                  </a:lnTo>
                  <a:close/>
                </a:path>
                <a:path w="1354455" h="4184015">
                  <a:moveTo>
                    <a:pt x="25400" y="520560"/>
                  </a:moveTo>
                  <a:lnTo>
                    <a:pt x="0" y="520560"/>
                  </a:lnTo>
                  <a:lnTo>
                    <a:pt x="0" y="596760"/>
                  </a:lnTo>
                  <a:lnTo>
                    <a:pt x="25400" y="596760"/>
                  </a:lnTo>
                  <a:lnTo>
                    <a:pt x="25400" y="520560"/>
                  </a:lnTo>
                  <a:close/>
                </a:path>
                <a:path w="1354455" h="4184015">
                  <a:moveTo>
                    <a:pt x="25400" y="418960"/>
                  </a:moveTo>
                  <a:lnTo>
                    <a:pt x="0" y="418960"/>
                  </a:lnTo>
                  <a:lnTo>
                    <a:pt x="0" y="495160"/>
                  </a:lnTo>
                  <a:lnTo>
                    <a:pt x="25400" y="495160"/>
                  </a:lnTo>
                  <a:lnTo>
                    <a:pt x="25400" y="418960"/>
                  </a:lnTo>
                  <a:close/>
                </a:path>
                <a:path w="1354455" h="4184015">
                  <a:moveTo>
                    <a:pt x="25400" y="317360"/>
                  </a:moveTo>
                  <a:lnTo>
                    <a:pt x="0" y="317360"/>
                  </a:lnTo>
                  <a:lnTo>
                    <a:pt x="0" y="393560"/>
                  </a:lnTo>
                  <a:lnTo>
                    <a:pt x="25400" y="393560"/>
                  </a:lnTo>
                  <a:lnTo>
                    <a:pt x="25400" y="317360"/>
                  </a:lnTo>
                  <a:close/>
                </a:path>
                <a:path w="1354455" h="4184015">
                  <a:moveTo>
                    <a:pt x="942" y="215150"/>
                  </a:moveTo>
                  <a:lnTo>
                    <a:pt x="0" y="234137"/>
                  </a:lnTo>
                  <a:lnTo>
                    <a:pt x="0" y="291960"/>
                  </a:lnTo>
                  <a:lnTo>
                    <a:pt x="25400" y="291960"/>
                  </a:lnTo>
                  <a:lnTo>
                    <a:pt x="25400" y="234137"/>
                  </a:lnTo>
                  <a:lnTo>
                    <a:pt x="26310" y="216433"/>
                  </a:lnTo>
                  <a:lnTo>
                    <a:pt x="942" y="215150"/>
                  </a:lnTo>
                  <a:close/>
                </a:path>
                <a:path w="1354455" h="4184015">
                  <a:moveTo>
                    <a:pt x="33764" y="113449"/>
                  </a:moveTo>
                  <a:lnTo>
                    <a:pt x="10355" y="165125"/>
                  </a:lnTo>
                  <a:lnTo>
                    <a:pt x="4472" y="188722"/>
                  </a:lnTo>
                  <a:lnTo>
                    <a:pt x="29582" y="192544"/>
                  </a:lnTo>
                  <a:lnTo>
                    <a:pt x="29753" y="191427"/>
                  </a:lnTo>
                  <a:lnTo>
                    <a:pt x="34955" y="171450"/>
                  </a:lnTo>
                  <a:lnTo>
                    <a:pt x="42028" y="152311"/>
                  </a:lnTo>
                  <a:lnTo>
                    <a:pt x="50868" y="134099"/>
                  </a:lnTo>
                  <a:lnTo>
                    <a:pt x="55472" y="126631"/>
                  </a:lnTo>
                  <a:lnTo>
                    <a:pt x="33764" y="113449"/>
                  </a:lnTo>
                  <a:close/>
                </a:path>
                <a:path w="1354455" h="4184015">
                  <a:moveTo>
                    <a:pt x="108150" y="36982"/>
                  </a:moveTo>
                  <a:lnTo>
                    <a:pt x="68160" y="69011"/>
                  </a:lnTo>
                  <a:lnTo>
                    <a:pt x="48754" y="91478"/>
                  </a:lnTo>
                  <a:lnTo>
                    <a:pt x="69095" y="106692"/>
                  </a:lnTo>
                  <a:lnTo>
                    <a:pt x="73437" y="100888"/>
                  </a:lnTo>
                  <a:lnTo>
                    <a:pt x="86958" y="86093"/>
                  </a:lnTo>
                  <a:lnTo>
                    <a:pt x="101827" y="72656"/>
                  </a:lnTo>
                  <a:lnTo>
                    <a:pt x="117938" y="60680"/>
                  </a:lnTo>
                  <a:lnTo>
                    <a:pt x="121338" y="58686"/>
                  </a:lnTo>
                  <a:lnTo>
                    <a:pt x="108150" y="36982"/>
                  </a:lnTo>
                  <a:close/>
                </a:path>
                <a:path w="1354455" h="4184015">
                  <a:moveTo>
                    <a:pt x="207700" y="1574"/>
                  </a:moveTo>
                  <a:lnTo>
                    <a:pt x="186353" y="4889"/>
                  </a:lnTo>
                  <a:lnTo>
                    <a:pt x="163929" y="10718"/>
                  </a:lnTo>
                  <a:lnTo>
                    <a:pt x="142436" y="18656"/>
                  </a:lnTo>
                  <a:lnTo>
                    <a:pt x="131366" y="23990"/>
                  </a:lnTo>
                  <a:lnTo>
                    <a:pt x="142389" y="46875"/>
                  </a:lnTo>
                  <a:lnTo>
                    <a:pt x="153460" y="41541"/>
                  </a:lnTo>
                  <a:lnTo>
                    <a:pt x="172659" y="34582"/>
                  </a:lnTo>
                  <a:lnTo>
                    <a:pt x="192679" y="29489"/>
                  </a:lnTo>
                  <a:lnTo>
                    <a:pt x="211533" y="26682"/>
                  </a:lnTo>
                  <a:lnTo>
                    <a:pt x="207700" y="1574"/>
                  </a:lnTo>
                  <a:close/>
                </a:path>
                <a:path w="1354455" h="4184015">
                  <a:moveTo>
                    <a:pt x="311166" y="0"/>
                  </a:moveTo>
                  <a:lnTo>
                    <a:pt x="234966" y="0"/>
                  </a:lnTo>
                  <a:lnTo>
                    <a:pt x="234966" y="25400"/>
                  </a:lnTo>
                  <a:lnTo>
                    <a:pt x="311166" y="25400"/>
                  </a:lnTo>
                  <a:lnTo>
                    <a:pt x="311166" y="0"/>
                  </a:lnTo>
                  <a:close/>
                </a:path>
                <a:path w="1354455" h="4184015">
                  <a:moveTo>
                    <a:pt x="412766" y="0"/>
                  </a:moveTo>
                  <a:lnTo>
                    <a:pt x="336566" y="0"/>
                  </a:lnTo>
                  <a:lnTo>
                    <a:pt x="336566" y="25400"/>
                  </a:lnTo>
                  <a:lnTo>
                    <a:pt x="412766" y="25400"/>
                  </a:lnTo>
                  <a:lnTo>
                    <a:pt x="412766" y="0"/>
                  </a:lnTo>
                  <a:close/>
                </a:path>
                <a:path w="1354455" h="4184015">
                  <a:moveTo>
                    <a:pt x="514366" y="0"/>
                  </a:moveTo>
                  <a:lnTo>
                    <a:pt x="438166" y="0"/>
                  </a:lnTo>
                  <a:lnTo>
                    <a:pt x="438166" y="25400"/>
                  </a:lnTo>
                  <a:lnTo>
                    <a:pt x="514366" y="25400"/>
                  </a:lnTo>
                  <a:lnTo>
                    <a:pt x="514366" y="0"/>
                  </a:lnTo>
                  <a:close/>
                </a:path>
                <a:path w="1354455" h="4184015">
                  <a:moveTo>
                    <a:pt x="615966" y="0"/>
                  </a:moveTo>
                  <a:lnTo>
                    <a:pt x="539766" y="0"/>
                  </a:lnTo>
                  <a:lnTo>
                    <a:pt x="539766" y="25400"/>
                  </a:lnTo>
                  <a:lnTo>
                    <a:pt x="615966" y="25400"/>
                  </a:lnTo>
                  <a:lnTo>
                    <a:pt x="615966" y="0"/>
                  </a:lnTo>
                  <a:close/>
                </a:path>
                <a:path w="1354455" h="4184015">
                  <a:moveTo>
                    <a:pt x="717565" y="0"/>
                  </a:moveTo>
                  <a:lnTo>
                    <a:pt x="641366" y="0"/>
                  </a:lnTo>
                  <a:lnTo>
                    <a:pt x="641366" y="25400"/>
                  </a:lnTo>
                  <a:lnTo>
                    <a:pt x="717565" y="25400"/>
                  </a:lnTo>
                  <a:lnTo>
                    <a:pt x="717565" y="0"/>
                  </a:lnTo>
                  <a:close/>
                </a:path>
                <a:path w="1354455" h="4184015">
                  <a:moveTo>
                    <a:pt x="819165" y="0"/>
                  </a:moveTo>
                  <a:lnTo>
                    <a:pt x="742965" y="0"/>
                  </a:lnTo>
                  <a:lnTo>
                    <a:pt x="742965" y="25400"/>
                  </a:lnTo>
                  <a:lnTo>
                    <a:pt x="819165" y="25400"/>
                  </a:lnTo>
                  <a:lnTo>
                    <a:pt x="819165" y="0"/>
                  </a:lnTo>
                  <a:close/>
                </a:path>
                <a:path w="1354455" h="4184015">
                  <a:moveTo>
                    <a:pt x="920765" y="0"/>
                  </a:moveTo>
                  <a:lnTo>
                    <a:pt x="844565" y="0"/>
                  </a:lnTo>
                  <a:lnTo>
                    <a:pt x="844565" y="25400"/>
                  </a:lnTo>
                  <a:lnTo>
                    <a:pt x="920765" y="25400"/>
                  </a:lnTo>
                  <a:lnTo>
                    <a:pt x="920765" y="0"/>
                  </a:lnTo>
                  <a:close/>
                </a:path>
                <a:path w="1354455" h="4184015">
                  <a:moveTo>
                    <a:pt x="1022365" y="0"/>
                  </a:moveTo>
                  <a:lnTo>
                    <a:pt x="946165" y="0"/>
                  </a:lnTo>
                  <a:lnTo>
                    <a:pt x="946165" y="25400"/>
                  </a:lnTo>
                  <a:lnTo>
                    <a:pt x="1022365" y="25400"/>
                  </a:lnTo>
                  <a:lnTo>
                    <a:pt x="1022365" y="0"/>
                  </a:lnTo>
                  <a:close/>
                </a:path>
                <a:path w="1354455" h="4184015">
                  <a:moveTo>
                    <a:pt x="1119888" y="0"/>
                  </a:moveTo>
                  <a:lnTo>
                    <a:pt x="1047765" y="0"/>
                  </a:lnTo>
                  <a:lnTo>
                    <a:pt x="1047765" y="25400"/>
                  </a:lnTo>
                  <a:lnTo>
                    <a:pt x="1119888" y="25400"/>
                  </a:lnTo>
                  <a:lnTo>
                    <a:pt x="1123317" y="25590"/>
                  </a:lnTo>
                  <a:lnTo>
                    <a:pt x="1124600" y="215"/>
                  </a:lnTo>
                  <a:lnTo>
                    <a:pt x="1119888" y="0"/>
                  </a:lnTo>
                  <a:close/>
                </a:path>
                <a:path w="1354455" h="4184015">
                  <a:moveTo>
                    <a:pt x="1151181" y="2311"/>
                  </a:moveTo>
                  <a:lnTo>
                    <a:pt x="1147345" y="27419"/>
                  </a:lnTo>
                  <a:lnTo>
                    <a:pt x="1162598" y="29743"/>
                  </a:lnTo>
                  <a:lnTo>
                    <a:pt x="1182575" y="34950"/>
                  </a:lnTo>
                  <a:lnTo>
                    <a:pt x="1201727" y="42024"/>
                  </a:lnTo>
                  <a:lnTo>
                    <a:pt x="1216052" y="48996"/>
                  </a:lnTo>
                  <a:lnTo>
                    <a:pt x="1227076" y="26111"/>
                  </a:lnTo>
                  <a:lnTo>
                    <a:pt x="1210452" y="18173"/>
                  </a:lnTo>
                  <a:lnTo>
                    <a:pt x="1188900" y="10350"/>
                  </a:lnTo>
                  <a:lnTo>
                    <a:pt x="1166434" y="4635"/>
                  </a:lnTo>
                  <a:lnTo>
                    <a:pt x="1151181" y="2311"/>
                  </a:lnTo>
                  <a:close/>
                </a:path>
                <a:path w="1354455" h="4184015">
                  <a:moveTo>
                    <a:pt x="1250076" y="39522"/>
                  </a:moveTo>
                  <a:lnTo>
                    <a:pt x="1236880" y="61226"/>
                  </a:lnTo>
                  <a:lnTo>
                    <a:pt x="1237109" y="61366"/>
                  </a:lnTo>
                  <a:lnTo>
                    <a:pt x="1253149" y="73431"/>
                  </a:lnTo>
                  <a:lnTo>
                    <a:pt x="1267932" y="86956"/>
                  </a:lnTo>
                  <a:lnTo>
                    <a:pt x="1281369" y="101815"/>
                  </a:lnTo>
                  <a:lnTo>
                    <a:pt x="1287871" y="110617"/>
                  </a:lnTo>
                  <a:lnTo>
                    <a:pt x="1308216" y="95402"/>
                  </a:lnTo>
                  <a:lnTo>
                    <a:pt x="1300165" y="84734"/>
                  </a:lnTo>
                  <a:lnTo>
                    <a:pt x="1285013" y="68160"/>
                  </a:lnTo>
                  <a:lnTo>
                    <a:pt x="1268351" y="53086"/>
                  </a:lnTo>
                  <a:lnTo>
                    <a:pt x="1250292" y="39662"/>
                  </a:lnTo>
                  <a:lnTo>
                    <a:pt x="1250076" y="39522"/>
                  </a:lnTo>
                  <a:close/>
                </a:path>
                <a:path w="1354455" h="4184015">
                  <a:moveTo>
                    <a:pt x="1322809" y="117627"/>
                  </a:moveTo>
                  <a:lnTo>
                    <a:pt x="1301104" y="130822"/>
                  </a:lnTo>
                  <a:lnTo>
                    <a:pt x="1303759" y="135178"/>
                  </a:lnTo>
                  <a:lnTo>
                    <a:pt x="1312496" y="153454"/>
                  </a:lnTo>
                  <a:lnTo>
                    <a:pt x="1319456" y="172656"/>
                  </a:lnTo>
                  <a:lnTo>
                    <a:pt x="1324536" y="192671"/>
                  </a:lnTo>
                  <a:lnTo>
                    <a:pt x="1325196" y="197396"/>
                  </a:lnTo>
                  <a:lnTo>
                    <a:pt x="1350304" y="193560"/>
                  </a:lnTo>
                  <a:lnTo>
                    <a:pt x="1349136" y="186347"/>
                  </a:lnTo>
                  <a:lnTo>
                    <a:pt x="1343306" y="163918"/>
                  </a:lnTo>
                  <a:lnTo>
                    <a:pt x="1335369" y="142430"/>
                  </a:lnTo>
                  <a:lnTo>
                    <a:pt x="1325463" y="121996"/>
                  </a:lnTo>
                  <a:lnTo>
                    <a:pt x="1322809" y="117627"/>
                  </a:lnTo>
                  <a:close/>
                </a:path>
                <a:path w="1354455" h="4184015">
                  <a:moveTo>
                    <a:pt x="1353339" y="220040"/>
                  </a:moveTo>
                  <a:lnTo>
                    <a:pt x="1327978" y="221322"/>
                  </a:lnTo>
                  <a:lnTo>
                    <a:pt x="1328587" y="233502"/>
                  </a:lnTo>
                  <a:lnTo>
                    <a:pt x="1328638" y="296862"/>
                  </a:lnTo>
                  <a:lnTo>
                    <a:pt x="1354038" y="296862"/>
                  </a:lnTo>
                  <a:lnTo>
                    <a:pt x="1354025" y="233502"/>
                  </a:lnTo>
                  <a:lnTo>
                    <a:pt x="1353339" y="220040"/>
                  </a:lnTo>
                  <a:close/>
                </a:path>
                <a:path w="1354455" h="4184015">
                  <a:moveTo>
                    <a:pt x="1354038" y="322262"/>
                  </a:moveTo>
                  <a:lnTo>
                    <a:pt x="1328638" y="322262"/>
                  </a:lnTo>
                  <a:lnTo>
                    <a:pt x="1328638" y="398462"/>
                  </a:lnTo>
                  <a:lnTo>
                    <a:pt x="1354038" y="398462"/>
                  </a:lnTo>
                  <a:lnTo>
                    <a:pt x="1354038" y="322262"/>
                  </a:lnTo>
                  <a:close/>
                </a:path>
                <a:path w="1354455" h="4184015">
                  <a:moveTo>
                    <a:pt x="1354038" y="423862"/>
                  </a:moveTo>
                  <a:lnTo>
                    <a:pt x="1328638" y="423862"/>
                  </a:lnTo>
                  <a:lnTo>
                    <a:pt x="1328638" y="500062"/>
                  </a:lnTo>
                  <a:lnTo>
                    <a:pt x="1354038" y="500062"/>
                  </a:lnTo>
                  <a:lnTo>
                    <a:pt x="1354038" y="423862"/>
                  </a:lnTo>
                  <a:close/>
                </a:path>
                <a:path w="1354455" h="4184015">
                  <a:moveTo>
                    <a:pt x="1354038" y="525462"/>
                  </a:moveTo>
                  <a:lnTo>
                    <a:pt x="1328638" y="525462"/>
                  </a:lnTo>
                  <a:lnTo>
                    <a:pt x="1328638" y="601662"/>
                  </a:lnTo>
                  <a:lnTo>
                    <a:pt x="1354038" y="601662"/>
                  </a:lnTo>
                  <a:lnTo>
                    <a:pt x="1354038" y="525462"/>
                  </a:lnTo>
                  <a:close/>
                </a:path>
                <a:path w="1354455" h="4184015">
                  <a:moveTo>
                    <a:pt x="1354038" y="627062"/>
                  </a:moveTo>
                  <a:lnTo>
                    <a:pt x="1328638" y="627062"/>
                  </a:lnTo>
                  <a:lnTo>
                    <a:pt x="1328638" y="703262"/>
                  </a:lnTo>
                  <a:lnTo>
                    <a:pt x="1354038" y="703262"/>
                  </a:lnTo>
                  <a:lnTo>
                    <a:pt x="1354038" y="627062"/>
                  </a:lnTo>
                  <a:close/>
                </a:path>
                <a:path w="1354455" h="4184015">
                  <a:moveTo>
                    <a:pt x="1354038" y="728662"/>
                  </a:moveTo>
                  <a:lnTo>
                    <a:pt x="1328638" y="728662"/>
                  </a:lnTo>
                  <a:lnTo>
                    <a:pt x="1328638" y="804862"/>
                  </a:lnTo>
                  <a:lnTo>
                    <a:pt x="1354038" y="804862"/>
                  </a:lnTo>
                  <a:lnTo>
                    <a:pt x="1354038" y="728662"/>
                  </a:lnTo>
                  <a:close/>
                </a:path>
                <a:path w="1354455" h="4184015">
                  <a:moveTo>
                    <a:pt x="1354038" y="830262"/>
                  </a:moveTo>
                  <a:lnTo>
                    <a:pt x="1328638" y="830262"/>
                  </a:lnTo>
                  <a:lnTo>
                    <a:pt x="1328638" y="906462"/>
                  </a:lnTo>
                  <a:lnTo>
                    <a:pt x="1354038" y="906462"/>
                  </a:lnTo>
                  <a:lnTo>
                    <a:pt x="1354038" y="830262"/>
                  </a:lnTo>
                  <a:close/>
                </a:path>
                <a:path w="1354455" h="4184015">
                  <a:moveTo>
                    <a:pt x="1354038" y="931862"/>
                  </a:moveTo>
                  <a:lnTo>
                    <a:pt x="1328638" y="931862"/>
                  </a:lnTo>
                  <a:lnTo>
                    <a:pt x="1328638" y="1008062"/>
                  </a:lnTo>
                  <a:lnTo>
                    <a:pt x="1354038" y="1008062"/>
                  </a:lnTo>
                  <a:lnTo>
                    <a:pt x="1354038" y="931862"/>
                  </a:lnTo>
                  <a:close/>
                </a:path>
                <a:path w="1354455" h="4184015">
                  <a:moveTo>
                    <a:pt x="1354038" y="1033462"/>
                  </a:moveTo>
                  <a:lnTo>
                    <a:pt x="1328638" y="1033462"/>
                  </a:lnTo>
                  <a:lnTo>
                    <a:pt x="1328638" y="1109662"/>
                  </a:lnTo>
                  <a:lnTo>
                    <a:pt x="1354038" y="1109662"/>
                  </a:lnTo>
                  <a:lnTo>
                    <a:pt x="1354038" y="1033462"/>
                  </a:lnTo>
                  <a:close/>
                </a:path>
                <a:path w="1354455" h="4184015">
                  <a:moveTo>
                    <a:pt x="1354038" y="1135062"/>
                  </a:moveTo>
                  <a:lnTo>
                    <a:pt x="1328638" y="1135062"/>
                  </a:lnTo>
                  <a:lnTo>
                    <a:pt x="1328638" y="1211262"/>
                  </a:lnTo>
                  <a:lnTo>
                    <a:pt x="1354038" y="1211262"/>
                  </a:lnTo>
                  <a:lnTo>
                    <a:pt x="1354038" y="1135062"/>
                  </a:lnTo>
                  <a:close/>
                </a:path>
                <a:path w="1354455" h="4184015">
                  <a:moveTo>
                    <a:pt x="1354038" y="1236662"/>
                  </a:moveTo>
                  <a:lnTo>
                    <a:pt x="1328638" y="1236662"/>
                  </a:lnTo>
                  <a:lnTo>
                    <a:pt x="1328638" y="1312862"/>
                  </a:lnTo>
                  <a:lnTo>
                    <a:pt x="1354038" y="1312862"/>
                  </a:lnTo>
                  <a:lnTo>
                    <a:pt x="1354038" y="1236662"/>
                  </a:lnTo>
                  <a:close/>
                </a:path>
                <a:path w="1354455" h="4184015">
                  <a:moveTo>
                    <a:pt x="1354038" y="1338262"/>
                  </a:moveTo>
                  <a:lnTo>
                    <a:pt x="1328638" y="1338262"/>
                  </a:lnTo>
                  <a:lnTo>
                    <a:pt x="1328638" y="1414462"/>
                  </a:lnTo>
                  <a:lnTo>
                    <a:pt x="1354038" y="1414462"/>
                  </a:lnTo>
                  <a:lnTo>
                    <a:pt x="1354038" y="1338262"/>
                  </a:lnTo>
                  <a:close/>
                </a:path>
                <a:path w="1354455" h="4184015">
                  <a:moveTo>
                    <a:pt x="1354038" y="1439862"/>
                  </a:moveTo>
                  <a:lnTo>
                    <a:pt x="1328638" y="1439862"/>
                  </a:lnTo>
                  <a:lnTo>
                    <a:pt x="1328638" y="1516062"/>
                  </a:lnTo>
                  <a:lnTo>
                    <a:pt x="1354038" y="1516062"/>
                  </a:lnTo>
                  <a:lnTo>
                    <a:pt x="1354038" y="1439862"/>
                  </a:lnTo>
                  <a:close/>
                </a:path>
                <a:path w="1354455" h="4184015">
                  <a:moveTo>
                    <a:pt x="1354038" y="1541462"/>
                  </a:moveTo>
                  <a:lnTo>
                    <a:pt x="1328638" y="1541462"/>
                  </a:lnTo>
                  <a:lnTo>
                    <a:pt x="1328638" y="1617662"/>
                  </a:lnTo>
                  <a:lnTo>
                    <a:pt x="1354038" y="1617662"/>
                  </a:lnTo>
                  <a:lnTo>
                    <a:pt x="1354038" y="1541462"/>
                  </a:lnTo>
                  <a:close/>
                </a:path>
                <a:path w="1354455" h="4184015">
                  <a:moveTo>
                    <a:pt x="1354038" y="1643062"/>
                  </a:moveTo>
                  <a:lnTo>
                    <a:pt x="1328638" y="1643062"/>
                  </a:lnTo>
                  <a:lnTo>
                    <a:pt x="1328638" y="1719262"/>
                  </a:lnTo>
                  <a:lnTo>
                    <a:pt x="1354038" y="1719262"/>
                  </a:lnTo>
                  <a:lnTo>
                    <a:pt x="1354038" y="1643062"/>
                  </a:lnTo>
                  <a:close/>
                </a:path>
                <a:path w="1354455" h="4184015">
                  <a:moveTo>
                    <a:pt x="1354038" y="1744662"/>
                  </a:moveTo>
                  <a:lnTo>
                    <a:pt x="1328638" y="1744662"/>
                  </a:lnTo>
                  <a:lnTo>
                    <a:pt x="1328638" y="1820862"/>
                  </a:lnTo>
                  <a:lnTo>
                    <a:pt x="1354038" y="1820862"/>
                  </a:lnTo>
                  <a:lnTo>
                    <a:pt x="1354038" y="1744662"/>
                  </a:lnTo>
                  <a:close/>
                </a:path>
                <a:path w="1354455" h="4184015">
                  <a:moveTo>
                    <a:pt x="1354038" y="1846262"/>
                  </a:moveTo>
                  <a:lnTo>
                    <a:pt x="1328638" y="1846262"/>
                  </a:lnTo>
                  <a:lnTo>
                    <a:pt x="1328638" y="1922462"/>
                  </a:lnTo>
                  <a:lnTo>
                    <a:pt x="1354038" y="1922462"/>
                  </a:lnTo>
                  <a:lnTo>
                    <a:pt x="1354038" y="1846262"/>
                  </a:lnTo>
                  <a:close/>
                </a:path>
                <a:path w="1354455" h="4184015">
                  <a:moveTo>
                    <a:pt x="1354038" y="1947862"/>
                  </a:moveTo>
                  <a:lnTo>
                    <a:pt x="1328638" y="1947862"/>
                  </a:lnTo>
                  <a:lnTo>
                    <a:pt x="1328638" y="2024062"/>
                  </a:lnTo>
                  <a:lnTo>
                    <a:pt x="1354038" y="2024062"/>
                  </a:lnTo>
                  <a:lnTo>
                    <a:pt x="1354038" y="1947862"/>
                  </a:lnTo>
                  <a:close/>
                </a:path>
                <a:path w="1354455" h="4184015">
                  <a:moveTo>
                    <a:pt x="1354038" y="2049462"/>
                  </a:moveTo>
                  <a:lnTo>
                    <a:pt x="1328638" y="2049462"/>
                  </a:lnTo>
                  <a:lnTo>
                    <a:pt x="1328638" y="2125662"/>
                  </a:lnTo>
                  <a:lnTo>
                    <a:pt x="1354038" y="2125662"/>
                  </a:lnTo>
                  <a:lnTo>
                    <a:pt x="1354038" y="2049462"/>
                  </a:lnTo>
                  <a:close/>
                </a:path>
                <a:path w="1354455" h="4184015">
                  <a:moveTo>
                    <a:pt x="1354038" y="2151062"/>
                  </a:moveTo>
                  <a:lnTo>
                    <a:pt x="1328638" y="2151062"/>
                  </a:lnTo>
                  <a:lnTo>
                    <a:pt x="1328638" y="2227262"/>
                  </a:lnTo>
                  <a:lnTo>
                    <a:pt x="1354038" y="2227262"/>
                  </a:lnTo>
                  <a:lnTo>
                    <a:pt x="1354038" y="2151062"/>
                  </a:lnTo>
                  <a:close/>
                </a:path>
                <a:path w="1354455" h="4184015">
                  <a:moveTo>
                    <a:pt x="1354038" y="2252662"/>
                  </a:moveTo>
                  <a:lnTo>
                    <a:pt x="1328638" y="2252662"/>
                  </a:lnTo>
                  <a:lnTo>
                    <a:pt x="1328638" y="2328862"/>
                  </a:lnTo>
                  <a:lnTo>
                    <a:pt x="1354038" y="2328862"/>
                  </a:lnTo>
                  <a:lnTo>
                    <a:pt x="1354038" y="2252662"/>
                  </a:lnTo>
                  <a:close/>
                </a:path>
                <a:path w="1354455" h="4184015">
                  <a:moveTo>
                    <a:pt x="1354038" y="2354262"/>
                  </a:moveTo>
                  <a:lnTo>
                    <a:pt x="1328638" y="2354262"/>
                  </a:lnTo>
                  <a:lnTo>
                    <a:pt x="1328638" y="2430462"/>
                  </a:lnTo>
                  <a:lnTo>
                    <a:pt x="1354038" y="2430462"/>
                  </a:lnTo>
                  <a:lnTo>
                    <a:pt x="1354038" y="2354262"/>
                  </a:lnTo>
                  <a:close/>
                </a:path>
                <a:path w="1354455" h="4184015">
                  <a:moveTo>
                    <a:pt x="1354038" y="2455862"/>
                  </a:moveTo>
                  <a:lnTo>
                    <a:pt x="1328638" y="2455862"/>
                  </a:lnTo>
                  <a:lnTo>
                    <a:pt x="1328638" y="2532062"/>
                  </a:lnTo>
                  <a:lnTo>
                    <a:pt x="1354038" y="2532062"/>
                  </a:lnTo>
                  <a:lnTo>
                    <a:pt x="1354038" y="2455862"/>
                  </a:lnTo>
                  <a:close/>
                </a:path>
                <a:path w="1354455" h="4184015">
                  <a:moveTo>
                    <a:pt x="1354038" y="2557462"/>
                  </a:moveTo>
                  <a:lnTo>
                    <a:pt x="1328638" y="2557462"/>
                  </a:lnTo>
                  <a:lnTo>
                    <a:pt x="1328638" y="2633662"/>
                  </a:lnTo>
                  <a:lnTo>
                    <a:pt x="1354038" y="2633662"/>
                  </a:lnTo>
                  <a:lnTo>
                    <a:pt x="1354038" y="2557462"/>
                  </a:lnTo>
                  <a:close/>
                </a:path>
                <a:path w="1354455" h="4184015">
                  <a:moveTo>
                    <a:pt x="1354038" y="2659062"/>
                  </a:moveTo>
                  <a:lnTo>
                    <a:pt x="1328638" y="2659062"/>
                  </a:lnTo>
                  <a:lnTo>
                    <a:pt x="1328638" y="2735262"/>
                  </a:lnTo>
                  <a:lnTo>
                    <a:pt x="1354038" y="2735262"/>
                  </a:lnTo>
                  <a:lnTo>
                    <a:pt x="1354038" y="2659062"/>
                  </a:lnTo>
                  <a:close/>
                </a:path>
                <a:path w="1354455" h="4184015">
                  <a:moveTo>
                    <a:pt x="1354038" y="2760662"/>
                  </a:moveTo>
                  <a:lnTo>
                    <a:pt x="1328638" y="2760662"/>
                  </a:lnTo>
                  <a:lnTo>
                    <a:pt x="1328638" y="2836862"/>
                  </a:lnTo>
                  <a:lnTo>
                    <a:pt x="1354038" y="2836862"/>
                  </a:lnTo>
                  <a:lnTo>
                    <a:pt x="1354038" y="2760662"/>
                  </a:lnTo>
                  <a:close/>
                </a:path>
                <a:path w="1354455" h="4184015">
                  <a:moveTo>
                    <a:pt x="1354038" y="2862262"/>
                  </a:moveTo>
                  <a:lnTo>
                    <a:pt x="1328638" y="2862262"/>
                  </a:lnTo>
                  <a:lnTo>
                    <a:pt x="1328638" y="2938462"/>
                  </a:lnTo>
                  <a:lnTo>
                    <a:pt x="1354038" y="2938462"/>
                  </a:lnTo>
                  <a:lnTo>
                    <a:pt x="1354038" y="2862262"/>
                  </a:lnTo>
                  <a:close/>
                </a:path>
                <a:path w="1354455" h="4184015">
                  <a:moveTo>
                    <a:pt x="1354038" y="2963862"/>
                  </a:moveTo>
                  <a:lnTo>
                    <a:pt x="1328638" y="2963862"/>
                  </a:lnTo>
                  <a:lnTo>
                    <a:pt x="1328638" y="3040062"/>
                  </a:lnTo>
                  <a:lnTo>
                    <a:pt x="1354038" y="3040062"/>
                  </a:lnTo>
                  <a:lnTo>
                    <a:pt x="1354038" y="2963862"/>
                  </a:lnTo>
                  <a:close/>
                </a:path>
                <a:path w="1354455" h="4184015">
                  <a:moveTo>
                    <a:pt x="1354038" y="3065462"/>
                  </a:moveTo>
                  <a:lnTo>
                    <a:pt x="1328638" y="3065462"/>
                  </a:lnTo>
                  <a:lnTo>
                    <a:pt x="1328638" y="3141662"/>
                  </a:lnTo>
                  <a:lnTo>
                    <a:pt x="1354038" y="3141662"/>
                  </a:lnTo>
                  <a:lnTo>
                    <a:pt x="1354038" y="3065462"/>
                  </a:lnTo>
                  <a:close/>
                </a:path>
                <a:path w="1354455" h="4184015">
                  <a:moveTo>
                    <a:pt x="1354038" y="3167062"/>
                  </a:moveTo>
                  <a:lnTo>
                    <a:pt x="1328638" y="3167062"/>
                  </a:lnTo>
                  <a:lnTo>
                    <a:pt x="1328638" y="3243262"/>
                  </a:lnTo>
                  <a:lnTo>
                    <a:pt x="1354038" y="3243262"/>
                  </a:lnTo>
                  <a:lnTo>
                    <a:pt x="1354038" y="3167062"/>
                  </a:lnTo>
                  <a:close/>
                </a:path>
                <a:path w="1354455" h="4184015">
                  <a:moveTo>
                    <a:pt x="1354038" y="3268662"/>
                  </a:moveTo>
                  <a:lnTo>
                    <a:pt x="1328638" y="3268662"/>
                  </a:lnTo>
                  <a:lnTo>
                    <a:pt x="1328638" y="3344862"/>
                  </a:lnTo>
                  <a:lnTo>
                    <a:pt x="1354038" y="3344862"/>
                  </a:lnTo>
                  <a:lnTo>
                    <a:pt x="1354038" y="3268662"/>
                  </a:lnTo>
                  <a:close/>
                </a:path>
                <a:path w="1354455" h="4184015">
                  <a:moveTo>
                    <a:pt x="1354038" y="3370262"/>
                  </a:moveTo>
                  <a:lnTo>
                    <a:pt x="1328638" y="3370262"/>
                  </a:lnTo>
                  <a:lnTo>
                    <a:pt x="1328638" y="3446462"/>
                  </a:lnTo>
                  <a:lnTo>
                    <a:pt x="1354038" y="3446462"/>
                  </a:lnTo>
                  <a:lnTo>
                    <a:pt x="1354038" y="3370262"/>
                  </a:lnTo>
                  <a:close/>
                </a:path>
                <a:path w="1354455" h="4184015">
                  <a:moveTo>
                    <a:pt x="1354038" y="3471862"/>
                  </a:moveTo>
                  <a:lnTo>
                    <a:pt x="1328638" y="3471862"/>
                  </a:lnTo>
                  <a:lnTo>
                    <a:pt x="1328638" y="3548062"/>
                  </a:lnTo>
                  <a:lnTo>
                    <a:pt x="1354038" y="3548062"/>
                  </a:lnTo>
                  <a:lnTo>
                    <a:pt x="1354038" y="3471862"/>
                  </a:lnTo>
                  <a:close/>
                </a:path>
                <a:path w="1354455" h="4184015">
                  <a:moveTo>
                    <a:pt x="1354038" y="3573462"/>
                  </a:moveTo>
                  <a:lnTo>
                    <a:pt x="1328638" y="3573462"/>
                  </a:lnTo>
                  <a:lnTo>
                    <a:pt x="1328638" y="3649662"/>
                  </a:lnTo>
                  <a:lnTo>
                    <a:pt x="1354038" y="3649662"/>
                  </a:lnTo>
                  <a:lnTo>
                    <a:pt x="1354038" y="3573462"/>
                  </a:lnTo>
                  <a:close/>
                </a:path>
                <a:path w="1354455" h="4184015">
                  <a:moveTo>
                    <a:pt x="1354038" y="3675062"/>
                  </a:moveTo>
                  <a:lnTo>
                    <a:pt x="1328638" y="3675062"/>
                  </a:lnTo>
                  <a:lnTo>
                    <a:pt x="1328638" y="3751262"/>
                  </a:lnTo>
                  <a:lnTo>
                    <a:pt x="1354038" y="3751262"/>
                  </a:lnTo>
                  <a:lnTo>
                    <a:pt x="1354038" y="3675062"/>
                  </a:lnTo>
                  <a:close/>
                </a:path>
                <a:path w="1354455" h="4184015">
                  <a:moveTo>
                    <a:pt x="1354038" y="3776662"/>
                  </a:moveTo>
                  <a:lnTo>
                    <a:pt x="1328638" y="3776662"/>
                  </a:lnTo>
                  <a:lnTo>
                    <a:pt x="1328638" y="3852862"/>
                  </a:lnTo>
                  <a:lnTo>
                    <a:pt x="1354038" y="3852862"/>
                  </a:lnTo>
                  <a:lnTo>
                    <a:pt x="1354038" y="3776662"/>
                  </a:lnTo>
                  <a:close/>
                </a:path>
                <a:path w="1354455" h="4184015">
                  <a:moveTo>
                    <a:pt x="1354038" y="3878262"/>
                  </a:moveTo>
                  <a:lnTo>
                    <a:pt x="1328638" y="3878262"/>
                  </a:lnTo>
                  <a:lnTo>
                    <a:pt x="1328638" y="3949564"/>
                  </a:lnTo>
                  <a:lnTo>
                    <a:pt x="1328409" y="3953816"/>
                  </a:lnTo>
                  <a:lnTo>
                    <a:pt x="1353771" y="3955096"/>
                  </a:lnTo>
                  <a:lnTo>
                    <a:pt x="1354038" y="3949564"/>
                  </a:lnTo>
                  <a:lnTo>
                    <a:pt x="1354038" y="3878262"/>
                  </a:lnTo>
                  <a:close/>
                </a:path>
                <a:path w="1354455" h="4184015">
                  <a:moveTo>
                    <a:pt x="1326492" y="3977829"/>
                  </a:moveTo>
                  <a:lnTo>
                    <a:pt x="1324282" y="3992276"/>
                  </a:lnTo>
                  <a:lnTo>
                    <a:pt x="1319075" y="4012252"/>
                  </a:lnTo>
                  <a:lnTo>
                    <a:pt x="1312014" y="4031395"/>
                  </a:lnTo>
                  <a:lnTo>
                    <a:pt x="1304673" y="4046472"/>
                  </a:lnTo>
                  <a:lnTo>
                    <a:pt x="1327558" y="4057496"/>
                  </a:lnTo>
                  <a:lnTo>
                    <a:pt x="1335864" y="4040125"/>
                  </a:lnTo>
                  <a:lnTo>
                    <a:pt x="1343675" y="4018578"/>
                  </a:lnTo>
                  <a:lnTo>
                    <a:pt x="1349390" y="3996109"/>
                  </a:lnTo>
                  <a:lnTo>
                    <a:pt x="1351600" y="3981662"/>
                  </a:lnTo>
                  <a:lnTo>
                    <a:pt x="1326492" y="3977829"/>
                  </a:lnTo>
                  <a:close/>
                </a:path>
                <a:path w="1354455" h="4184015">
                  <a:moveTo>
                    <a:pt x="1293014" y="4066217"/>
                  </a:moveTo>
                  <a:lnTo>
                    <a:pt x="1280594" y="4082818"/>
                  </a:lnTo>
                  <a:lnTo>
                    <a:pt x="1267081" y="4097608"/>
                  </a:lnTo>
                  <a:lnTo>
                    <a:pt x="1252209" y="4111043"/>
                  </a:lnTo>
                  <a:lnTo>
                    <a:pt x="1242761" y="4118038"/>
                  </a:lnTo>
                  <a:lnTo>
                    <a:pt x="1257962" y="4138380"/>
                  </a:lnTo>
                  <a:lnTo>
                    <a:pt x="1269291" y="4129840"/>
                  </a:lnTo>
                  <a:lnTo>
                    <a:pt x="1285877" y="4114690"/>
                  </a:lnTo>
                  <a:lnTo>
                    <a:pt x="1300939" y="4098029"/>
                  </a:lnTo>
                  <a:lnTo>
                    <a:pt x="1313347" y="4081428"/>
                  </a:lnTo>
                  <a:lnTo>
                    <a:pt x="1293014" y="4066217"/>
                  </a:lnTo>
                  <a:close/>
                </a:path>
                <a:path w="1354455" h="4184015">
                  <a:moveTo>
                    <a:pt x="1222504" y="4131205"/>
                  </a:moveTo>
                  <a:lnTo>
                    <a:pt x="1181381" y="4149126"/>
                  </a:lnTo>
                  <a:lnTo>
                    <a:pt x="1155829" y="4154990"/>
                  </a:lnTo>
                  <a:lnTo>
                    <a:pt x="1159652" y="4180099"/>
                  </a:lnTo>
                  <a:lnTo>
                    <a:pt x="1211595" y="4165048"/>
                  </a:lnTo>
                  <a:lnTo>
                    <a:pt x="1235699" y="4152913"/>
                  </a:lnTo>
                  <a:lnTo>
                    <a:pt x="1222504" y="4131205"/>
                  </a:lnTo>
                  <a:close/>
                </a:path>
                <a:path w="1354455" h="4184015">
                  <a:moveTo>
                    <a:pt x="1056350" y="4158308"/>
                  </a:moveTo>
                  <a:lnTo>
                    <a:pt x="1056350" y="4183708"/>
                  </a:lnTo>
                  <a:lnTo>
                    <a:pt x="1120536" y="4183692"/>
                  </a:lnTo>
                  <a:lnTo>
                    <a:pt x="1133172" y="4183054"/>
                  </a:lnTo>
                  <a:lnTo>
                    <a:pt x="1131922" y="4158325"/>
                  </a:lnTo>
                  <a:lnTo>
                    <a:pt x="1056350" y="4158308"/>
                  </a:lnTo>
                  <a:close/>
                </a:path>
                <a:path w="1354455" h="4184015">
                  <a:moveTo>
                    <a:pt x="1131890" y="4157687"/>
                  </a:moveTo>
                  <a:lnTo>
                    <a:pt x="1119253" y="4158325"/>
                  </a:lnTo>
                  <a:lnTo>
                    <a:pt x="1131922" y="4158325"/>
                  </a:lnTo>
                  <a:lnTo>
                    <a:pt x="1131890" y="4157687"/>
                  </a:lnTo>
                  <a:close/>
                </a:path>
                <a:path w="1354455" h="4184015">
                  <a:moveTo>
                    <a:pt x="1030950" y="4158308"/>
                  </a:moveTo>
                  <a:lnTo>
                    <a:pt x="954750" y="4158308"/>
                  </a:lnTo>
                  <a:lnTo>
                    <a:pt x="954750" y="4183708"/>
                  </a:lnTo>
                  <a:lnTo>
                    <a:pt x="1030950" y="4183708"/>
                  </a:lnTo>
                  <a:lnTo>
                    <a:pt x="1030950" y="4158308"/>
                  </a:lnTo>
                  <a:close/>
                </a:path>
                <a:path w="1354455" h="4184015">
                  <a:moveTo>
                    <a:pt x="929350" y="4158308"/>
                  </a:moveTo>
                  <a:lnTo>
                    <a:pt x="853150" y="4158308"/>
                  </a:lnTo>
                  <a:lnTo>
                    <a:pt x="853150" y="4183708"/>
                  </a:lnTo>
                  <a:lnTo>
                    <a:pt x="929350" y="4183708"/>
                  </a:lnTo>
                  <a:lnTo>
                    <a:pt x="929350" y="4158308"/>
                  </a:lnTo>
                  <a:close/>
                </a:path>
                <a:path w="1354455" h="4184015">
                  <a:moveTo>
                    <a:pt x="827750" y="4158308"/>
                  </a:moveTo>
                  <a:lnTo>
                    <a:pt x="751550" y="4158308"/>
                  </a:lnTo>
                  <a:lnTo>
                    <a:pt x="751550" y="4183708"/>
                  </a:lnTo>
                  <a:lnTo>
                    <a:pt x="827750" y="4183708"/>
                  </a:lnTo>
                  <a:lnTo>
                    <a:pt x="827750" y="4158308"/>
                  </a:lnTo>
                  <a:close/>
                </a:path>
                <a:path w="1354455" h="4184015">
                  <a:moveTo>
                    <a:pt x="726150" y="4158308"/>
                  </a:moveTo>
                  <a:lnTo>
                    <a:pt x="649946" y="4158308"/>
                  </a:lnTo>
                  <a:lnTo>
                    <a:pt x="649946" y="4183708"/>
                  </a:lnTo>
                  <a:lnTo>
                    <a:pt x="726150" y="4183708"/>
                  </a:lnTo>
                  <a:lnTo>
                    <a:pt x="726150" y="4158308"/>
                  </a:lnTo>
                  <a:close/>
                </a:path>
                <a:path w="1354455" h="4184015">
                  <a:moveTo>
                    <a:pt x="624546" y="4158308"/>
                  </a:moveTo>
                  <a:lnTo>
                    <a:pt x="548346" y="4158308"/>
                  </a:lnTo>
                  <a:lnTo>
                    <a:pt x="548346" y="4183708"/>
                  </a:lnTo>
                  <a:lnTo>
                    <a:pt x="624546" y="4183708"/>
                  </a:lnTo>
                  <a:lnTo>
                    <a:pt x="624546" y="4158308"/>
                  </a:lnTo>
                  <a:close/>
                </a:path>
                <a:path w="1354455" h="4184015">
                  <a:moveTo>
                    <a:pt x="522946" y="4158308"/>
                  </a:moveTo>
                  <a:lnTo>
                    <a:pt x="446746" y="4158308"/>
                  </a:lnTo>
                  <a:lnTo>
                    <a:pt x="446746" y="4183708"/>
                  </a:lnTo>
                  <a:lnTo>
                    <a:pt x="522946" y="4183708"/>
                  </a:lnTo>
                  <a:lnTo>
                    <a:pt x="522946" y="4158308"/>
                  </a:lnTo>
                  <a:close/>
                </a:path>
                <a:path w="1354455" h="4184015">
                  <a:moveTo>
                    <a:pt x="421346" y="4158308"/>
                  </a:moveTo>
                  <a:lnTo>
                    <a:pt x="345146" y="4158308"/>
                  </a:lnTo>
                  <a:lnTo>
                    <a:pt x="345146" y="4183708"/>
                  </a:lnTo>
                  <a:lnTo>
                    <a:pt x="421346" y="4183708"/>
                  </a:lnTo>
                  <a:lnTo>
                    <a:pt x="421346" y="4158308"/>
                  </a:lnTo>
                  <a:close/>
                </a:path>
                <a:path w="1354455" h="4184015">
                  <a:moveTo>
                    <a:pt x="319746" y="4158308"/>
                  </a:moveTo>
                  <a:lnTo>
                    <a:pt x="243546" y="4158308"/>
                  </a:lnTo>
                  <a:lnTo>
                    <a:pt x="243546" y="4183708"/>
                  </a:lnTo>
                  <a:lnTo>
                    <a:pt x="319746" y="4183708"/>
                  </a:lnTo>
                  <a:lnTo>
                    <a:pt x="319746" y="4158308"/>
                  </a:lnTo>
                  <a:close/>
                </a:path>
                <a:path w="1354455" h="4184015">
                  <a:moveTo>
                    <a:pt x="150120" y="4140555"/>
                  </a:moveTo>
                  <a:lnTo>
                    <a:pt x="139095" y="4163438"/>
                  </a:lnTo>
                  <a:lnTo>
                    <a:pt x="143583" y="4165532"/>
                  </a:lnTo>
                  <a:lnTo>
                    <a:pt x="165131" y="4173353"/>
                  </a:lnTo>
                  <a:lnTo>
                    <a:pt x="187600" y="4179064"/>
                  </a:lnTo>
                  <a:lnTo>
                    <a:pt x="210863" y="4182549"/>
                  </a:lnTo>
                  <a:lnTo>
                    <a:pt x="217526" y="4182885"/>
                  </a:lnTo>
                  <a:lnTo>
                    <a:pt x="218807" y="4157518"/>
                  </a:lnTo>
                  <a:lnTo>
                    <a:pt x="212144" y="4157182"/>
                  </a:lnTo>
                  <a:lnTo>
                    <a:pt x="191432" y="4153955"/>
                  </a:lnTo>
                  <a:lnTo>
                    <a:pt x="171456" y="4148753"/>
                  </a:lnTo>
                  <a:lnTo>
                    <a:pt x="152313" y="4141680"/>
                  </a:lnTo>
                  <a:lnTo>
                    <a:pt x="150120" y="4140555"/>
                  </a:lnTo>
                  <a:close/>
                </a:path>
                <a:path w="1354455" h="4184015">
                  <a:moveTo>
                    <a:pt x="73559" y="4082865"/>
                  </a:moveTo>
                  <a:lnTo>
                    <a:pt x="54762" y="4099948"/>
                  </a:lnTo>
                  <a:lnTo>
                    <a:pt x="69018" y="4115548"/>
                  </a:lnTo>
                  <a:lnTo>
                    <a:pt x="85679" y="4130612"/>
                  </a:lnTo>
                  <a:lnTo>
                    <a:pt x="103738" y="4144044"/>
                  </a:lnTo>
                  <a:lnTo>
                    <a:pt x="115483" y="4151179"/>
                  </a:lnTo>
                  <a:lnTo>
                    <a:pt x="128671" y="4129471"/>
                  </a:lnTo>
                  <a:lnTo>
                    <a:pt x="116926" y="4122336"/>
                  </a:lnTo>
                  <a:lnTo>
                    <a:pt x="100891" y="4110271"/>
                  </a:lnTo>
                  <a:lnTo>
                    <a:pt x="86100" y="4096750"/>
                  </a:lnTo>
                  <a:lnTo>
                    <a:pt x="73559" y="4082865"/>
                  </a:lnTo>
                  <a:close/>
                </a:path>
                <a:path w="1354455" h="4184015">
                  <a:moveTo>
                    <a:pt x="31352" y="3998239"/>
                  </a:moveTo>
                  <a:lnTo>
                    <a:pt x="6752" y="4004565"/>
                  </a:lnTo>
                  <a:lnTo>
                    <a:pt x="10728" y="4019779"/>
                  </a:lnTo>
                  <a:lnTo>
                    <a:pt x="18660" y="4041272"/>
                  </a:lnTo>
                  <a:lnTo>
                    <a:pt x="28572" y="4061712"/>
                  </a:lnTo>
                  <a:lnTo>
                    <a:pt x="38219" y="4077590"/>
                  </a:lnTo>
                  <a:lnTo>
                    <a:pt x="59927" y="4064402"/>
                  </a:lnTo>
                  <a:lnTo>
                    <a:pt x="50280" y="4048523"/>
                  </a:lnTo>
                  <a:lnTo>
                    <a:pt x="41544" y="4030248"/>
                  </a:lnTo>
                  <a:lnTo>
                    <a:pt x="34582" y="4011049"/>
                  </a:lnTo>
                  <a:lnTo>
                    <a:pt x="31352" y="3998239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000" y="3322320"/>
              <a:ext cx="1219200" cy="12191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61171" y="4574540"/>
            <a:ext cx="974725" cy="3886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67945">
              <a:lnSpc>
                <a:spcPts val="1420"/>
              </a:lnSpc>
              <a:spcBef>
                <a:spcPts val="160"/>
              </a:spcBef>
            </a:pP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IaaS, PaaS,  On-Prem,</a:t>
            </a:r>
            <a:r>
              <a:rPr sz="1200" spc="-5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635" y="2139188"/>
            <a:ext cx="82740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 marR="5080" indent="-164465">
              <a:lnSpc>
                <a:spcPct val="140000"/>
              </a:lnSpc>
              <a:spcBef>
                <a:spcPts val="100"/>
              </a:spcBef>
            </a:pP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Po</a:t>
            </a:r>
            <a:r>
              <a:rPr sz="1200" dirty="0">
                <a:solidFill>
                  <a:srgbClr val="7A6C62"/>
                </a:solidFill>
                <a:latin typeface="Arial"/>
                <a:cs typeface="Arial"/>
              </a:rPr>
              <a:t>st-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deplo</a:t>
            </a:r>
            <a:r>
              <a:rPr sz="1200" dirty="0">
                <a:solidFill>
                  <a:srgbClr val="7A6C62"/>
                </a:solidFill>
                <a:latin typeface="Arial"/>
                <a:cs typeface="Arial"/>
              </a:rPr>
              <a:t>y  </a:t>
            </a:r>
            <a:r>
              <a:rPr sz="1200" spc="-5" dirty="0">
                <a:solidFill>
                  <a:srgbClr val="7A6C62"/>
                </a:solidFill>
                <a:latin typeface="Arial"/>
                <a:cs typeface="Arial"/>
              </a:rPr>
              <a:t>checks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96696" y="2706623"/>
            <a:ext cx="646430" cy="634365"/>
            <a:chOff x="996696" y="2706623"/>
            <a:chExt cx="646430" cy="634365"/>
          </a:xfrm>
        </p:grpSpPr>
        <p:sp>
          <p:nvSpPr>
            <p:cNvPr id="11" name="object 11"/>
            <p:cNvSpPr/>
            <p:nvPr/>
          </p:nvSpPr>
          <p:spPr>
            <a:xfrm>
              <a:off x="996696" y="2706623"/>
              <a:ext cx="646176" cy="6339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888" y="2724276"/>
              <a:ext cx="562610" cy="551815"/>
            </a:xfrm>
            <a:custGeom>
              <a:avLst/>
              <a:gdLst/>
              <a:ahLst/>
              <a:cxnLst/>
              <a:rect l="l" t="t" r="r" b="b"/>
              <a:pathLst>
                <a:path w="562610" h="551814">
                  <a:moveTo>
                    <a:pt x="286912" y="0"/>
                  </a:moveTo>
                  <a:lnTo>
                    <a:pt x="237368" y="4441"/>
                  </a:lnTo>
                  <a:lnTo>
                    <a:pt x="190737" y="17247"/>
                  </a:lnTo>
                  <a:lnTo>
                    <a:pt x="147798" y="37639"/>
                  </a:lnTo>
                  <a:lnTo>
                    <a:pt x="109330" y="64839"/>
                  </a:lnTo>
                  <a:lnTo>
                    <a:pt x="76110" y="98066"/>
                  </a:lnTo>
                  <a:lnTo>
                    <a:pt x="48917" y="136544"/>
                  </a:lnTo>
                  <a:lnTo>
                    <a:pt x="28530" y="179493"/>
                  </a:lnTo>
                  <a:lnTo>
                    <a:pt x="15727" y="226135"/>
                  </a:lnTo>
                  <a:lnTo>
                    <a:pt x="11286" y="275691"/>
                  </a:lnTo>
                  <a:lnTo>
                    <a:pt x="81683" y="275691"/>
                  </a:lnTo>
                  <a:lnTo>
                    <a:pt x="87995" y="225156"/>
                  </a:lnTo>
                  <a:lnTo>
                    <a:pt x="106198" y="178390"/>
                  </a:lnTo>
                  <a:lnTo>
                    <a:pt x="135193" y="137435"/>
                  </a:lnTo>
                  <a:lnTo>
                    <a:pt x="173883" y="104330"/>
                  </a:lnTo>
                  <a:lnTo>
                    <a:pt x="216144" y="82930"/>
                  </a:lnTo>
                  <a:lnTo>
                    <a:pt x="260702" y="72023"/>
                  </a:lnTo>
                  <a:lnTo>
                    <a:pt x="305851" y="71258"/>
                  </a:lnTo>
                  <a:lnTo>
                    <a:pt x="349884" y="80285"/>
                  </a:lnTo>
                  <a:lnTo>
                    <a:pt x="391092" y="98755"/>
                  </a:lnTo>
                  <a:lnTo>
                    <a:pt x="427770" y="126318"/>
                  </a:lnTo>
                  <a:lnTo>
                    <a:pt x="458209" y="162623"/>
                  </a:lnTo>
                  <a:lnTo>
                    <a:pt x="479605" y="204901"/>
                  </a:lnTo>
                  <a:lnTo>
                    <a:pt x="490511" y="249476"/>
                  </a:lnTo>
                  <a:lnTo>
                    <a:pt x="491278" y="294640"/>
                  </a:lnTo>
                  <a:lnTo>
                    <a:pt x="482255" y="338688"/>
                  </a:lnTo>
                  <a:lnTo>
                    <a:pt x="463791" y="379910"/>
                  </a:lnTo>
                  <a:lnTo>
                    <a:pt x="436237" y="416601"/>
                  </a:lnTo>
                  <a:lnTo>
                    <a:pt x="399942" y="447052"/>
                  </a:lnTo>
                  <a:lnTo>
                    <a:pt x="357680" y="468452"/>
                  </a:lnTo>
                  <a:lnTo>
                    <a:pt x="313122" y="479359"/>
                  </a:lnTo>
                  <a:lnTo>
                    <a:pt x="267974" y="480125"/>
                  </a:lnTo>
                  <a:lnTo>
                    <a:pt x="223942" y="471097"/>
                  </a:lnTo>
                  <a:lnTo>
                    <a:pt x="182733" y="452627"/>
                  </a:lnTo>
                  <a:lnTo>
                    <a:pt x="146055" y="425065"/>
                  </a:lnTo>
                  <a:lnTo>
                    <a:pt x="115614" y="388759"/>
                  </a:lnTo>
                  <a:lnTo>
                    <a:pt x="157361" y="380682"/>
                  </a:lnTo>
                  <a:lnTo>
                    <a:pt x="50868" y="321411"/>
                  </a:lnTo>
                  <a:lnTo>
                    <a:pt x="0" y="411149"/>
                  </a:lnTo>
                  <a:lnTo>
                    <a:pt x="42401" y="402945"/>
                  </a:lnTo>
                  <a:lnTo>
                    <a:pt x="69850" y="445616"/>
                  </a:lnTo>
                  <a:lnTo>
                    <a:pt x="104037" y="481976"/>
                  </a:lnTo>
                  <a:lnTo>
                    <a:pt x="143899" y="511379"/>
                  </a:lnTo>
                  <a:lnTo>
                    <a:pt x="188375" y="533180"/>
                  </a:lnTo>
                  <a:lnTo>
                    <a:pt x="236400" y="546734"/>
                  </a:lnTo>
                  <a:lnTo>
                    <a:pt x="286912" y="551395"/>
                  </a:lnTo>
                  <a:lnTo>
                    <a:pt x="336455" y="546954"/>
                  </a:lnTo>
                  <a:lnTo>
                    <a:pt x="383086" y="534147"/>
                  </a:lnTo>
                  <a:lnTo>
                    <a:pt x="426025" y="513755"/>
                  </a:lnTo>
                  <a:lnTo>
                    <a:pt x="464494" y="486555"/>
                  </a:lnTo>
                  <a:lnTo>
                    <a:pt x="497714" y="453326"/>
                  </a:lnTo>
                  <a:lnTo>
                    <a:pt x="524908" y="414847"/>
                  </a:lnTo>
                  <a:lnTo>
                    <a:pt x="545295" y="371896"/>
                  </a:lnTo>
                  <a:lnTo>
                    <a:pt x="558099" y="325251"/>
                  </a:lnTo>
                  <a:lnTo>
                    <a:pt x="562540" y="275691"/>
                  </a:lnTo>
                  <a:lnTo>
                    <a:pt x="558099" y="226135"/>
                  </a:lnTo>
                  <a:lnTo>
                    <a:pt x="545295" y="179493"/>
                  </a:lnTo>
                  <a:lnTo>
                    <a:pt x="524908" y="136544"/>
                  </a:lnTo>
                  <a:lnTo>
                    <a:pt x="497714" y="98066"/>
                  </a:lnTo>
                  <a:lnTo>
                    <a:pt x="464494" y="64839"/>
                  </a:lnTo>
                  <a:lnTo>
                    <a:pt x="426025" y="37639"/>
                  </a:lnTo>
                  <a:lnTo>
                    <a:pt x="383086" y="17247"/>
                  </a:lnTo>
                  <a:lnTo>
                    <a:pt x="336455" y="4441"/>
                  </a:lnTo>
                  <a:lnTo>
                    <a:pt x="286912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74114"/>
            <a:ext cx="5847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Anti-Pattern: “Throw it Over the</a:t>
            </a:r>
            <a:r>
              <a:rPr sz="2800" b="0" spc="-7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spc="-25" dirty="0">
                <a:solidFill>
                  <a:srgbClr val="1D9EBA"/>
                </a:solidFill>
                <a:latin typeface="Arial"/>
                <a:cs typeface="Arial"/>
              </a:rPr>
              <a:t>Wall”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5968" y="2651760"/>
            <a:ext cx="3273552" cy="3273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0928" y="4048250"/>
            <a:ext cx="21266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38928" y="2651760"/>
            <a:ext cx="3273552" cy="3273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92482" y="4048250"/>
            <a:ext cx="17684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29497" y="1840217"/>
            <a:ext cx="4678680" cy="819150"/>
          </a:xfrm>
          <a:custGeom>
            <a:avLst/>
            <a:gdLst/>
            <a:ahLst/>
            <a:cxnLst/>
            <a:rect l="l" t="t" r="r" b="b"/>
            <a:pathLst>
              <a:path w="4678680" h="819150">
                <a:moveTo>
                  <a:pt x="58991" y="652843"/>
                </a:moveTo>
                <a:lnTo>
                  <a:pt x="31597" y="697115"/>
                </a:lnTo>
                <a:lnTo>
                  <a:pt x="14185" y="737108"/>
                </a:lnTo>
                <a:lnTo>
                  <a:pt x="3517" y="777760"/>
                </a:lnTo>
                <a:lnTo>
                  <a:pt x="0" y="816965"/>
                </a:lnTo>
                <a:lnTo>
                  <a:pt x="41224" y="818819"/>
                </a:lnTo>
                <a:lnTo>
                  <a:pt x="42075" y="800125"/>
                </a:lnTo>
                <a:lnTo>
                  <a:pt x="44424" y="783272"/>
                </a:lnTo>
                <a:lnTo>
                  <a:pt x="60452" y="732218"/>
                </a:lnTo>
                <a:lnTo>
                  <a:pt x="78625" y="697725"/>
                </a:lnTo>
                <a:lnTo>
                  <a:pt x="92278" y="677240"/>
                </a:lnTo>
                <a:lnTo>
                  <a:pt x="58991" y="652843"/>
                </a:lnTo>
                <a:close/>
              </a:path>
              <a:path w="4678680" h="819150">
                <a:moveTo>
                  <a:pt x="280784" y="458736"/>
                </a:moveTo>
                <a:lnTo>
                  <a:pt x="232054" y="490804"/>
                </a:lnTo>
                <a:lnTo>
                  <a:pt x="183553" y="526618"/>
                </a:lnTo>
                <a:lnTo>
                  <a:pt x="145580" y="558419"/>
                </a:lnTo>
                <a:lnTo>
                  <a:pt x="172707" y="589534"/>
                </a:lnTo>
                <a:lnTo>
                  <a:pt x="188315" y="575919"/>
                </a:lnTo>
                <a:lnTo>
                  <a:pt x="209588" y="558647"/>
                </a:lnTo>
                <a:lnTo>
                  <a:pt x="232181" y="541464"/>
                </a:lnTo>
                <a:lnTo>
                  <a:pt x="256082" y="524370"/>
                </a:lnTo>
                <a:lnTo>
                  <a:pt x="281241" y="507403"/>
                </a:lnTo>
                <a:lnTo>
                  <a:pt x="302983" y="493534"/>
                </a:lnTo>
                <a:lnTo>
                  <a:pt x="280784" y="458736"/>
                </a:lnTo>
                <a:close/>
              </a:path>
              <a:path w="4678680" h="819150">
                <a:moveTo>
                  <a:pt x="540829" y="325818"/>
                </a:moveTo>
                <a:lnTo>
                  <a:pt x="507733" y="339890"/>
                </a:lnTo>
                <a:lnTo>
                  <a:pt x="438810" y="371894"/>
                </a:lnTo>
                <a:lnTo>
                  <a:pt x="390182" y="396633"/>
                </a:lnTo>
                <a:lnTo>
                  <a:pt x="408889" y="433425"/>
                </a:lnTo>
                <a:lnTo>
                  <a:pt x="457517" y="408686"/>
                </a:lnTo>
                <a:lnTo>
                  <a:pt x="525106" y="377329"/>
                </a:lnTo>
                <a:lnTo>
                  <a:pt x="556971" y="363804"/>
                </a:lnTo>
                <a:lnTo>
                  <a:pt x="540829" y="325818"/>
                </a:lnTo>
                <a:close/>
              </a:path>
              <a:path w="4678680" h="819150">
                <a:moveTo>
                  <a:pt x="813333" y="225107"/>
                </a:moveTo>
                <a:lnTo>
                  <a:pt x="737539" y="250139"/>
                </a:lnTo>
                <a:lnTo>
                  <a:pt x="657301" y="278955"/>
                </a:lnTo>
                <a:lnTo>
                  <a:pt x="656259" y="279361"/>
                </a:lnTo>
                <a:lnTo>
                  <a:pt x="671271" y="317817"/>
                </a:lnTo>
                <a:lnTo>
                  <a:pt x="672312" y="317411"/>
                </a:lnTo>
                <a:lnTo>
                  <a:pt x="751484" y="288988"/>
                </a:lnTo>
                <a:lnTo>
                  <a:pt x="826274" y="264299"/>
                </a:lnTo>
                <a:lnTo>
                  <a:pt x="813333" y="225107"/>
                </a:lnTo>
                <a:close/>
              </a:path>
              <a:path w="4678680" h="819150">
                <a:moveTo>
                  <a:pt x="1093304" y="146773"/>
                </a:moveTo>
                <a:lnTo>
                  <a:pt x="1090041" y="147548"/>
                </a:lnTo>
                <a:lnTo>
                  <a:pt x="997597" y="171157"/>
                </a:lnTo>
                <a:lnTo>
                  <a:pt x="932853" y="189217"/>
                </a:lnTo>
                <a:lnTo>
                  <a:pt x="943940" y="228968"/>
                </a:lnTo>
                <a:lnTo>
                  <a:pt x="1008684" y="210921"/>
                </a:lnTo>
                <a:lnTo>
                  <a:pt x="1100264" y="187528"/>
                </a:lnTo>
                <a:lnTo>
                  <a:pt x="1102677" y="186969"/>
                </a:lnTo>
                <a:lnTo>
                  <a:pt x="1093304" y="146773"/>
                </a:lnTo>
                <a:close/>
              </a:path>
              <a:path w="4678680" h="819150">
                <a:moveTo>
                  <a:pt x="1376743" y="86766"/>
                </a:moveTo>
                <a:lnTo>
                  <a:pt x="1282319" y="104800"/>
                </a:lnTo>
                <a:lnTo>
                  <a:pt x="1214437" y="119164"/>
                </a:lnTo>
                <a:lnTo>
                  <a:pt x="1222984" y="159550"/>
                </a:lnTo>
                <a:lnTo>
                  <a:pt x="1290866" y="145186"/>
                </a:lnTo>
                <a:lnTo>
                  <a:pt x="1384477" y="127317"/>
                </a:lnTo>
                <a:lnTo>
                  <a:pt x="1376743" y="86766"/>
                </a:lnTo>
                <a:close/>
              </a:path>
              <a:path w="4678680" h="819150">
                <a:moveTo>
                  <a:pt x="1663484" y="42849"/>
                </a:moveTo>
                <a:lnTo>
                  <a:pt x="1586039" y="52997"/>
                </a:lnTo>
                <a:lnTo>
                  <a:pt x="1499628" y="66027"/>
                </a:lnTo>
                <a:lnTo>
                  <a:pt x="1505788" y="106832"/>
                </a:lnTo>
                <a:lnTo>
                  <a:pt x="1592199" y="93814"/>
                </a:lnTo>
                <a:lnTo>
                  <a:pt x="1668856" y="83769"/>
                </a:lnTo>
                <a:lnTo>
                  <a:pt x="1663484" y="42849"/>
                </a:lnTo>
                <a:close/>
              </a:path>
              <a:path w="4678680" h="819150">
                <a:moveTo>
                  <a:pt x="1952155" y="14160"/>
                </a:moveTo>
                <a:lnTo>
                  <a:pt x="1903133" y="17691"/>
                </a:lnTo>
                <a:lnTo>
                  <a:pt x="1796300" y="27508"/>
                </a:lnTo>
                <a:lnTo>
                  <a:pt x="1786890" y="28562"/>
                </a:lnTo>
                <a:lnTo>
                  <a:pt x="1791462" y="69583"/>
                </a:lnTo>
                <a:lnTo>
                  <a:pt x="1800872" y="68529"/>
                </a:lnTo>
                <a:lnTo>
                  <a:pt x="1906905" y="58800"/>
                </a:lnTo>
                <a:lnTo>
                  <a:pt x="1955126" y="55321"/>
                </a:lnTo>
                <a:lnTo>
                  <a:pt x="1952155" y="14160"/>
                </a:lnTo>
                <a:close/>
              </a:path>
              <a:path w="4678680" h="819150">
                <a:moveTo>
                  <a:pt x="2241994" y="711"/>
                </a:moveTo>
                <a:lnTo>
                  <a:pt x="2227897" y="863"/>
                </a:lnTo>
                <a:lnTo>
                  <a:pt x="2119134" y="4292"/>
                </a:lnTo>
                <a:lnTo>
                  <a:pt x="2076157" y="6527"/>
                </a:lnTo>
                <a:lnTo>
                  <a:pt x="2078291" y="47751"/>
                </a:lnTo>
                <a:lnTo>
                  <a:pt x="2121281" y="45516"/>
                </a:lnTo>
                <a:lnTo>
                  <a:pt x="2229192" y="42113"/>
                </a:lnTo>
                <a:lnTo>
                  <a:pt x="2242426" y="41973"/>
                </a:lnTo>
                <a:lnTo>
                  <a:pt x="2241994" y="711"/>
                </a:lnTo>
                <a:close/>
              </a:path>
              <a:path w="4678680" h="819150">
                <a:moveTo>
                  <a:pt x="2366251" y="0"/>
                </a:moveTo>
                <a:lnTo>
                  <a:pt x="2365819" y="41275"/>
                </a:lnTo>
                <a:lnTo>
                  <a:pt x="2445423" y="42100"/>
                </a:lnTo>
                <a:lnTo>
                  <a:pt x="2530449" y="44754"/>
                </a:lnTo>
                <a:lnTo>
                  <a:pt x="2531719" y="3492"/>
                </a:lnTo>
                <a:lnTo>
                  <a:pt x="2445854" y="838"/>
                </a:lnTo>
                <a:lnTo>
                  <a:pt x="2366251" y="0"/>
                </a:lnTo>
                <a:close/>
              </a:path>
              <a:path w="4678680" h="819150">
                <a:moveTo>
                  <a:pt x="2655824" y="9385"/>
                </a:moveTo>
                <a:lnTo>
                  <a:pt x="2653715" y="50596"/>
                </a:lnTo>
                <a:lnTo>
                  <a:pt x="2660840" y="50965"/>
                </a:lnTo>
                <a:lnTo>
                  <a:pt x="2767711" y="58547"/>
                </a:lnTo>
                <a:lnTo>
                  <a:pt x="2817520" y="63055"/>
                </a:lnTo>
                <a:lnTo>
                  <a:pt x="2821241" y="21945"/>
                </a:lnTo>
                <a:lnTo>
                  <a:pt x="2770632" y="17373"/>
                </a:lnTo>
                <a:lnTo>
                  <a:pt x="2662948" y="9740"/>
                </a:lnTo>
                <a:lnTo>
                  <a:pt x="2655824" y="9385"/>
                </a:lnTo>
                <a:close/>
              </a:path>
              <a:path w="4678680" h="819150">
                <a:moveTo>
                  <a:pt x="2944825" y="34404"/>
                </a:moveTo>
                <a:lnTo>
                  <a:pt x="2940329" y="75437"/>
                </a:lnTo>
                <a:lnTo>
                  <a:pt x="2978721" y="79654"/>
                </a:lnTo>
                <a:lnTo>
                  <a:pt x="3082429" y="93027"/>
                </a:lnTo>
                <a:lnTo>
                  <a:pt x="3103321" y="96126"/>
                </a:lnTo>
                <a:lnTo>
                  <a:pt x="3109379" y="55308"/>
                </a:lnTo>
                <a:lnTo>
                  <a:pt x="3087700" y="52095"/>
                </a:lnTo>
                <a:lnTo>
                  <a:pt x="2983217" y="38620"/>
                </a:lnTo>
                <a:lnTo>
                  <a:pt x="2944825" y="34404"/>
                </a:lnTo>
                <a:close/>
              </a:path>
              <a:path w="4678680" h="819150">
                <a:moveTo>
                  <a:pt x="3232124" y="74320"/>
                </a:moveTo>
                <a:lnTo>
                  <a:pt x="3225292" y="115023"/>
                </a:lnTo>
                <a:lnTo>
                  <a:pt x="3285172" y="125082"/>
                </a:lnTo>
                <a:lnTo>
                  <a:pt x="3383788" y="143611"/>
                </a:lnTo>
                <a:lnTo>
                  <a:pt x="3386963" y="144272"/>
                </a:lnTo>
                <a:lnTo>
                  <a:pt x="3395370" y="103860"/>
                </a:lnTo>
                <a:lnTo>
                  <a:pt x="3391407" y="103047"/>
                </a:lnTo>
                <a:lnTo>
                  <a:pt x="3292005" y="84378"/>
                </a:lnTo>
                <a:lnTo>
                  <a:pt x="3232124" y="74320"/>
                </a:lnTo>
                <a:close/>
              </a:path>
              <a:path w="4678680" h="819150">
                <a:moveTo>
                  <a:pt x="3516883" y="129768"/>
                </a:moveTo>
                <a:lnTo>
                  <a:pt x="3507651" y="169989"/>
                </a:lnTo>
                <a:lnTo>
                  <a:pt x="3574415" y="185305"/>
                </a:lnTo>
                <a:lnTo>
                  <a:pt x="3666007" y="208330"/>
                </a:lnTo>
                <a:lnTo>
                  <a:pt x="3667252" y="208673"/>
                </a:lnTo>
                <a:lnTo>
                  <a:pt x="3678174" y="168871"/>
                </a:lnTo>
                <a:lnTo>
                  <a:pt x="3676065" y="168300"/>
                </a:lnTo>
                <a:lnTo>
                  <a:pt x="3583647" y="145084"/>
                </a:lnTo>
                <a:lnTo>
                  <a:pt x="3516883" y="129768"/>
                </a:lnTo>
                <a:close/>
              </a:path>
              <a:path w="4678680" h="819150">
                <a:moveTo>
                  <a:pt x="3797820" y="202488"/>
                </a:moveTo>
                <a:lnTo>
                  <a:pt x="3786009" y="242036"/>
                </a:lnTo>
                <a:lnTo>
                  <a:pt x="3840657" y="258368"/>
                </a:lnTo>
                <a:lnTo>
                  <a:pt x="3923296" y="285229"/>
                </a:lnTo>
                <a:lnTo>
                  <a:pt x="3942295" y="291947"/>
                </a:lnTo>
                <a:lnTo>
                  <a:pt x="3956037" y="253022"/>
                </a:lnTo>
                <a:lnTo>
                  <a:pt x="3936047" y="245973"/>
                </a:lnTo>
                <a:lnTo>
                  <a:pt x="3852481" y="218821"/>
                </a:lnTo>
                <a:lnTo>
                  <a:pt x="3797820" y="202488"/>
                </a:lnTo>
                <a:close/>
              </a:path>
              <a:path w="4678680" h="819150">
                <a:moveTo>
                  <a:pt x="4072763" y="295998"/>
                </a:moveTo>
                <a:lnTo>
                  <a:pt x="4057954" y="334530"/>
                </a:lnTo>
                <a:lnTo>
                  <a:pt x="4078084" y="342252"/>
                </a:lnTo>
                <a:lnTo>
                  <a:pt x="4149801" y="372262"/>
                </a:lnTo>
                <a:lnTo>
                  <a:pt x="4208487" y="399084"/>
                </a:lnTo>
                <a:lnTo>
                  <a:pt x="4225632" y="361543"/>
                </a:lnTo>
                <a:lnTo>
                  <a:pt x="4165727" y="334187"/>
                </a:lnTo>
                <a:lnTo>
                  <a:pt x="4092879" y="303720"/>
                </a:lnTo>
                <a:lnTo>
                  <a:pt x="4072763" y="295998"/>
                </a:lnTo>
                <a:close/>
              </a:path>
              <a:path w="4678680" h="819150">
                <a:moveTo>
                  <a:pt x="4337443" y="418693"/>
                </a:moveTo>
                <a:lnTo>
                  <a:pt x="4317136" y="454634"/>
                </a:lnTo>
                <a:lnTo>
                  <a:pt x="4339437" y="467233"/>
                </a:lnTo>
                <a:lnTo>
                  <a:pt x="4367085" y="483692"/>
                </a:lnTo>
                <a:lnTo>
                  <a:pt x="4393514" y="500291"/>
                </a:lnTo>
                <a:lnTo>
                  <a:pt x="4418698" y="517016"/>
                </a:lnTo>
                <a:lnTo>
                  <a:pt x="4442612" y="533869"/>
                </a:lnTo>
                <a:lnTo>
                  <a:pt x="4453775" y="542251"/>
                </a:lnTo>
                <a:lnTo>
                  <a:pt x="4478528" y="509219"/>
                </a:lnTo>
                <a:lnTo>
                  <a:pt x="4441532" y="482638"/>
                </a:lnTo>
                <a:lnTo>
                  <a:pt x="4388192" y="448221"/>
                </a:lnTo>
                <a:lnTo>
                  <a:pt x="4359744" y="431291"/>
                </a:lnTo>
                <a:lnTo>
                  <a:pt x="4337443" y="418693"/>
                </a:lnTo>
                <a:close/>
              </a:path>
              <a:path w="4678680" h="819150">
                <a:moveTo>
                  <a:pt x="4597413" y="692583"/>
                </a:moveTo>
                <a:lnTo>
                  <a:pt x="4559477" y="703643"/>
                </a:lnTo>
                <a:lnTo>
                  <a:pt x="4653572" y="805192"/>
                </a:lnTo>
                <a:lnTo>
                  <a:pt x="4670252" y="713498"/>
                </a:lnTo>
                <a:lnTo>
                  <a:pt x="4605413" y="713498"/>
                </a:lnTo>
                <a:lnTo>
                  <a:pt x="4597413" y="692583"/>
                </a:lnTo>
                <a:close/>
              </a:path>
              <a:path w="4678680" h="819150">
                <a:moveTo>
                  <a:pt x="4637167" y="680992"/>
                </a:moveTo>
                <a:lnTo>
                  <a:pt x="4597413" y="692583"/>
                </a:lnTo>
                <a:lnTo>
                  <a:pt x="4605413" y="713498"/>
                </a:lnTo>
                <a:lnTo>
                  <a:pt x="4643958" y="698753"/>
                </a:lnTo>
                <a:lnTo>
                  <a:pt x="4637167" y="680992"/>
                </a:lnTo>
                <a:close/>
              </a:path>
              <a:path w="4678680" h="819150">
                <a:moveTo>
                  <a:pt x="4678349" y="668985"/>
                </a:moveTo>
                <a:lnTo>
                  <a:pt x="4637167" y="680992"/>
                </a:lnTo>
                <a:lnTo>
                  <a:pt x="4643958" y="698753"/>
                </a:lnTo>
                <a:lnTo>
                  <a:pt x="4605413" y="713498"/>
                </a:lnTo>
                <a:lnTo>
                  <a:pt x="4670252" y="713498"/>
                </a:lnTo>
                <a:lnTo>
                  <a:pt x="4678349" y="668985"/>
                </a:lnTo>
                <a:close/>
              </a:path>
              <a:path w="4678680" h="819150">
                <a:moveTo>
                  <a:pt x="4595065" y="686445"/>
                </a:moveTo>
                <a:lnTo>
                  <a:pt x="4597413" y="692583"/>
                </a:lnTo>
                <a:lnTo>
                  <a:pt x="4612053" y="688314"/>
                </a:lnTo>
                <a:lnTo>
                  <a:pt x="4596295" y="688314"/>
                </a:lnTo>
                <a:lnTo>
                  <a:pt x="4595065" y="686445"/>
                </a:lnTo>
                <a:close/>
              </a:path>
              <a:path w="4678680" h="819150">
                <a:moveTo>
                  <a:pt x="4594250" y="684314"/>
                </a:moveTo>
                <a:lnTo>
                  <a:pt x="4595065" y="686445"/>
                </a:lnTo>
                <a:lnTo>
                  <a:pt x="4596295" y="688314"/>
                </a:lnTo>
                <a:lnTo>
                  <a:pt x="4594250" y="684314"/>
                </a:lnTo>
                <a:close/>
              </a:path>
              <a:path w="4678680" h="819150">
                <a:moveTo>
                  <a:pt x="4625774" y="684314"/>
                </a:moveTo>
                <a:lnTo>
                  <a:pt x="4594250" y="684314"/>
                </a:lnTo>
                <a:lnTo>
                  <a:pt x="4596295" y="688314"/>
                </a:lnTo>
                <a:lnTo>
                  <a:pt x="4612053" y="688314"/>
                </a:lnTo>
                <a:lnTo>
                  <a:pt x="4625774" y="684314"/>
                </a:lnTo>
                <a:close/>
              </a:path>
              <a:path w="4678680" h="819150">
                <a:moveTo>
                  <a:pt x="4574311" y="593407"/>
                </a:moveTo>
                <a:lnTo>
                  <a:pt x="4543844" y="621245"/>
                </a:lnTo>
                <a:lnTo>
                  <a:pt x="4557928" y="636651"/>
                </a:lnTo>
                <a:lnTo>
                  <a:pt x="4572190" y="653897"/>
                </a:lnTo>
                <a:lnTo>
                  <a:pt x="4584992" y="671131"/>
                </a:lnTo>
                <a:lnTo>
                  <a:pt x="4595065" y="686445"/>
                </a:lnTo>
                <a:lnTo>
                  <a:pt x="4594250" y="684314"/>
                </a:lnTo>
                <a:lnTo>
                  <a:pt x="4625774" y="684314"/>
                </a:lnTo>
                <a:lnTo>
                  <a:pt x="4637167" y="680992"/>
                </a:lnTo>
                <a:lnTo>
                  <a:pt x="4618088" y="646468"/>
                </a:lnTo>
                <a:lnTo>
                  <a:pt x="4588395" y="608812"/>
                </a:lnTo>
                <a:lnTo>
                  <a:pt x="4574311" y="593407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172200"/>
          </a:xfrm>
          <a:custGeom>
            <a:avLst/>
            <a:gdLst/>
            <a:ahLst/>
            <a:cxnLst/>
            <a:rect l="l" t="t" r="r" b="b"/>
            <a:pathLst>
              <a:path w="9144000" h="6172200">
                <a:moveTo>
                  <a:pt x="9144000" y="0"/>
                </a:moveTo>
                <a:lnTo>
                  <a:pt x="0" y="0"/>
                </a:lnTo>
                <a:lnTo>
                  <a:pt x="0" y="6172200"/>
                </a:lnTo>
                <a:lnTo>
                  <a:pt x="9144000" y="61722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592" y="2855736"/>
            <a:ext cx="8637270" cy="57404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3600" b="0" spc="-5" dirty="0">
                <a:solidFill>
                  <a:srgbClr val="FFFFFF"/>
                </a:solidFill>
              </a:rPr>
              <a:t>Thanks :)(: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695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172200"/>
          </a:xfrm>
          <a:custGeom>
            <a:avLst/>
            <a:gdLst/>
            <a:ahLst/>
            <a:cxnLst/>
            <a:rect l="l" t="t" r="r" b="b"/>
            <a:pathLst>
              <a:path w="9144000" h="6172200">
                <a:moveTo>
                  <a:pt x="9144000" y="0"/>
                </a:moveTo>
                <a:lnTo>
                  <a:pt x="0" y="0"/>
                </a:lnTo>
                <a:lnTo>
                  <a:pt x="0" y="6172200"/>
                </a:lnTo>
                <a:lnTo>
                  <a:pt x="9144000" y="61722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386" y="3516883"/>
            <a:ext cx="8637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FFFFFF"/>
                </a:solidFill>
                <a:latin typeface="Arial"/>
                <a:cs typeface="Arial"/>
              </a:rPr>
              <a:t>Enabling DevSecOps Through</a:t>
            </a:r>
            <a:r>
              <a:rPr sz="3600" b="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0" i="1" spc="-40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74114"/>
            <a:ext cx="34131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Where are we</a:t>
            </a:r>
            <a:r>
              <a:rPr sz="2800" b="0" spc="-6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going?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544332"/>
            <a:ext cx="8686800" cy="400685"/>
          </a:xfrm>
          <a:custGeom>
            <a:avLst/>
            <a:gdLst/>
            <a:ahLst/>
            <a:cxnLst/>
            <a:rect l="l" t="t" r="r" b="b"/>
            <a:pathLst>
              <a:path w="8686800" h="400685">
                <a:moveTo>
                  <a:pt x="8686800" y="0"/>
                </a:moveTo>
                <a:lnTo>
                  <a:pt x="0" y="0"/>
                </a:lnTo>
                <a:lnTo>
                  <a:pt x="0" y="400100"/>
                </a:lnTo>
                <a:lnTo>
                  <a:pt x="8686800" y="400100"/>
                </a:lnTo>
                <a:lnTo>
                  <a:pt x="8686800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2164486"/>
            <a:ext cx="8686800" cy="400685"/>
          </a:xfrm>
          <a:custGeom>
            <a:avLst/>
            <a:gdLst/>
            <a:ahLst/>
            <a:cxnLst/>
            <a:rect l="l" t="t" r="r" b="b"/>
            <a:pathLst>
              <a:path w="8686800" h="400685">
                <a:moveTo>
                  <a:pt x="8686800" y="0"/>
                </a:moveTo>
                <a:lnTo>
                  <a:pt x="0" y="0"/>
                </a:lnTo>
                <a:lnTo>
                  <a:pt x="0" y="400113"/>
                </a:lnTo>
                <a:lnTo>
                  <a:pt x="8686800" y="400113"/>
                </a:lnTo>
                <a:lnTo>
                  <a:pt x="8686800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87853"/>
            <a:ext cx="8686800" cy="400685"/>
          </a:xfrm>
          <a:custGeom>
            <a:avLst/>
            <a:gdLst/>
            <a:ahLst/>
            <a:cxnLst/>
            <a:rect l="l" t="t" r="r" b="b"/>
            <a:pathLst>
              <a:path w="8686800" h="400685">
                <a:moveTo>
                  <a:pt x="8686800" y="0"/>
                </a:moveTo>
                <a:lnTo>
                  <a:pt x="0" y="0"/>
                </a:lnTo>
                <a:lnTo>
                  <a:pt x="0" y="400113"/>
                </a:lnTo>
                <a:lnTo>
                  <a:pt x="8686800" y="400113"/>
                </a:lnTo>
                <a:lnTo>
                  <a:pt x="8686800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384816"/>
            <a:ext cx="8686800" cy="400685"/>
          </a:xfrm>
          <a:custGeom>
            <a:avLst/>
            <a:gdLst/>
            <a:ahLst/>
            <a:cxnLst/>
            <a:rect l="l" t="t" r="r" b="b"/>
            <a:pathLst>
              <a:path w="8686800" h="400685">
                <a:moveTo>
                  <a:pt x="8686800" y="0"/>
                </a:moveTo>
                <a:lnTo>
                  <a:pt x="0" y="0"/>
                </a:lnTo>
                <a:lnTo>
                  <a:pt x="0" y="400100"/>
                </a:lnTo>
                <a:lnTo>
                  <a:pt x="8686800" y="400100"/>
                </a:lnTo>
                <a:lnTo>
                  <a:pt x="8686800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1700" y="1565147"/>
            <a:ext cx="3370579" cy="217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Infrastructure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as a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marL="12700" marR="695325">
              <a:lnSpc>
                <a:spcPts val="4920"/>
              </a:lnSpc>
              <a:spcBef>
                <a:spcPts val="535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Secrets Storage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Logging and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Containers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Microservices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5311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Infrastructure-as-a-Service</a:t>
            </a:r>
            <a:r>
              <a:rPr sz="2800" b="0" spc="-4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(IaaS)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500" y="1267460"/>
            <a:ext cx="7377430" cy="38601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2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Delivery of a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complete computing</a:t>
            </a:r>
            <a:r>
              <a:rPr sz="2400" spc="-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foundation</a:t>
            </a:r>
            <a:endParaRPr sz="2400">
              <a:latin typeface="Arial"/>
              <a:cs typeface="Arial"/>
            </a:endParaRPr>
          </a:p>
          <a:p>
            <a:pPr marL="378460" lvl="1" indent="-183515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Font typeface="Wingdings"/>
              <a:buChar char=""/>
              <a:tabLst>
                <a:tab pos="37846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Servers (virtualized,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physical, or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“serverless”)</a:t>
            </a:r>
            <a:endParaRPr sz="2400">
              <a:latin typeface="Arial"/>
              <a:cs typeface="Arial"/>
            </a:endParaRPr>
          </a:p>
          <a:p>
            <a:pPr marL="378460" lvl="1" indent="-183515">
              <a:lnSpc>
                <a:spcPct val="1000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37846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378460" lvl="1" indent="-183515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Font typeface="Wingdings"/>
              <a:buChar char=""/>
              <a:tabLst>
                <a:tab pos="37846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Storage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Infrastructure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is exposed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to operators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using a</a:t>
            </a:r>
            <a:r>
              <a:rPr sz="2400" spc="-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service</a:t>
            </a:r>
            <a:endParaRPr sz="2400">
              <a:latin typeface="Arial"/>
              <a:cs typeface="Arial"/>
            </a:endParaRPr>
          </a:p>
          <a:p>
            <a:pPr marL="377825" marR="429895" lvl="1" indent="-182880">
              <a:lnSpc>
                <a:spcPct val="100800"/>
              </a:lnSpc>
              <a:spcBef>
                <a:spcPts val="505"/>
              </a:spcBef>
              <a:buClr>
                <a:srgbClr val="DB3D16"/>
              </a:buClr>
              <a:buFont typeface="Wingdings"/>
              <a:buChar char=""/>
              <a:tabLst>
                <a:tab pos="37846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Programming network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infrastructure through  APIs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vs. buying and building physical</a:t>
            </a:r>
            <a:r>
              <a:rPr sz="2400" spc="-9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hardware</a:t>
            </a:r>
            <a:endParaRPr sz="2400">
              <a:latin typeface="Arial"/>
              <a:cs typeface="Arial"/>
            </a:endParaRPr>
          </a:p>
          <a:p>
            <a:pPr marL="194945" marR="465455" indent="-182880">
              <a:lnSpc>
                <a:spcPct val="100800"/>
              </a:lnSpc>
              <a:spcBef>
                <a:spcPts val="5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Can be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operated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by a </a:t>
            </a:r>
            <a:r>
              <a:rPr sz="2400" spc="-20" dirty="0">
                <a:solidFill>
                  <a:srgbClr val="7A6C62"/>
                </a:solidFill>
                <a:latin typeface="Arial"/>
                <a:cs typeface="Arial"/>
              </a:rPr>
              <a:t>third-party,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hosted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in-house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(K8s),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or a hybrid</a:t>
            </a:r>
            <a:r>
              <a:rPr sz="2400" spc="-3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22976" y="4596384"/>
            <a:ext cx="2383535" cy="2261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42430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Infrastructure-as-a-Service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4593" y="1426019"/>
            <a:ext cx="8160384" cy="1838960"/>
          </a:xfrm>
          <a:custGeom>
            <a:avLst/>
            <a:gdLst/>
            <a:ahLst/>
            <a:cxnLst/>
            <a:rect l="l" t="t" r="r" b="b"/>
            <a:pathLst>
              <a:path w="8160384" h="1838960">
                <a:moveTo>
                  <a:pt x="7853519" y="0"/>
                </a:moveTo>
                <a:lnTo>
                  <a:pt x="306500" y="0"/>
                </a:lnTo>
                <a:lnTo>
                  <a:pt x="256784" y="4011"/>
                </a:lnTo>
                <a:lnTo>
                  <a:pt x="209622" y="15625"/>
                </a:lnTo>
                <a:lnTo>
                  <a:pt x="165645" y="34210"/>
                </a:lnTo>
                <a:lnTo>
                  <a:pt x="125485" y="59136"/>
                </a:lnTo>
                <a:lnTo>
                  <a:pt x="89771" y="89771"/>
                </a:lnTo>
                <a:lnTo>
                  <a:pt x="59136" y="125484"/>
                </a:lnTo>
                <a:lnTo>
                  <a:pt x="34210" y="165645"/>
                </a:lnTo>
                <a:lnTo>
                  <a:pt x="15625" y="209622"/>
                </a:lnTo>
                <a:lnTo>
                  <a:pt x="4011" y="256785"/>
                </a:lnTo>
                <a:lnTo>
                  <a:pt x="0" y="306501"/>
                </a:lnTo>
                <a:lnTo>
                  <a:pt x="0" y="1532458"/>
                </a:lnTo>
                <a:lnTo>
                  <a:pt x="4011" y="1582174"/>
                </a:lnTo>
                <a:lnTo>
                  <a:pt x="15625" y="1629337"/>
                </a:lnTo>
                <a:lnTo>
                  <a:pt x="34210" y="1673314"/>
                </a:lnTo>
                <a:lnTo>
                  <a:pt x="59136" y="1713475"/>
                </a:lnTo>
                <a:lnTo>
                  <a:pt x="89771" y="1749188"/>
                </a:lnTo>
                <a:lnTo>
                  <a:pt x="125485" y="1779823"/>
                </a:lnTo>
                <a:lnTo>
                  <a:pt x="165645" y="1804749"/>
                </a:lnTo>
                <a:lnTo>
                  <a:pt x="209622" y="1823334"/>
                </a:lnTo>
                <a:lnTo>
                  <a:pt x="256784" y="1834948"/>
                </a:lnTo>
                <a:lnTo>
                  <a:pt x="306500" y="1838959"/>
                </a:lnTo>
                <a:lnTo>
                  <a:pt x="7853519" y="1838959"/>
                </a:lnTo>
                <a:lnTo>
                  <a:pt x="7903236" y="1834948"/>
                </a:lnTo>
                <a:lnTo>
                  <a:pt x="7950399" y="1823334"/>
                </a:lnTo>
                <a:lnTo>
                  <a:pt x="7994376" y="1804749"/>
                </a:lnTo>
                <a:lnTo>
                  <a:pt x="8034536" y="1779823"/>
                </a:lnTo>
                <a:lnTo>
                  <a:pt x="8070250" y="1749188"/>
                </a:lnTo>
                <a:lnTo>
                  <a:pt x="8100885" y="1713475"/>
                </a:lnTo>
                <a:lnTo>
                  <a:pt x="8125810" y="1673314"/>
                </a:lnTo>
                <a:lnTo>
                  <a:pt x="8144396" y="1629337"/>
                </a:lnTo>
                <a:lnTo>
                  <a:pt x="8156010" y="1582174"/>
                </a:lnTo>
                <a:lnTo>
                  <a:pt x="8160021" y="1532458"/>
                </a:lnTo>
                <a:lnTo>
                  <a:pt x="8160021" y="306501"/>
                </a:lnTo>
                <a:lnTo>
                  <a:pt x="8156010" y="256785"/>
                </a:lnTo>
                <a:lnTo>
                  <a:pt x="8144396" y="209622"/>
                </a:lnTo>
                <a:lnTo>
                  <a:pt x="8125810" y="165645"/>
                </a:lnTo>
                <a:lnTo>
                  <a:pt x="8100885" y="125484"/>
                </a:lnTo>
                <a:lnTo>
                  <a:pt x="8070250" y="89771"/>
                </a:lnTo>
                <a:lnTo>
                  <a:pt x="8034536" y="59136"/>
                </a:lnTo>
                <a:lnTo>
                  <a:pt x="7994376" y="34210"/>
                </a:lnTo>
                <a:lnTo>
                  <a:pt x="7950399" y="15625"/>
                </a:lnTo>
                <a:lnTo>
                  <a:pt x="7903236" y="4011"/>
                </a:lnTo>
                <a:lnTo>
                  <a:pt x="7853519" y="0"/>
                </a:lnTo>
                <a:close/>
              </a:path>
            </a:pathLst>
          </a:custGeom>
          <a:solidFill>
            <a:srgbClr val="1D9EBA">
              <a:alpha val="4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3105" y="2197100"/>
            <a:ext cx="1765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Managed by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1986" y="3399345"/>
            <a:ext cx="8160384" cy="2676525"/>
          </a:xfrm>
          <a:custGeom>
            <a:avLst/>
            <a:gdLst/>
            <a:ahLst/>
            <a:cxnLst/>
            <a:rect l="l" t="t" r="r" b="b"/>
            <a:pathLst>
              <a:path w="8160384" h="2676525">
                <a:moveTo>
                  <a:pt x="7713966" y="0"/>
                </a:moveTo>
                <a:lnTo>
                  <a:pt x="446062" y="0"/>
                </a:lnTo>
                <a:lnTo>
                  <a:pt x="397458" y="2617"/>
                </a:lnTo>
                <a:lnTo>
                  <a:pt x="350371" y="10288"/>
                </a:lnTo>
                <a:lnTo>
                  <a:pt x="305071" y="22740"/>
                </a:lnTo>
                <a:lnTo>
                  <a:pt x="261832" y="39701"/>
                </a:lnTo>
                <a:lnTo>
                  <a:pt x="220926" y="60900"/>
                </a:lnTo>
                <a:lnTo>
                  <a:pt x="182623" y="86063"/>
                </a:lnTo>
                <a:lnTo>
                  <a:pt x="147197" y="114920"/>
                </a:lnTo>
                <a:lnTo>
                  <a:pt x="114920" y="147197"/>
                </a:lnTo>
                <a:lnTo>
                  <a:pt x="86064" y="182623"/>
                </a:lnTo>
                <a:lnTo>
                  <a:pt x="60900" y="220925"/>
                </a:lnTo>
                <a:lnTo>
                  <a:pt x="39701" y="261832"/>
                </a:lnTo>
                <a:lnTo>
                  <a:pt x="22740" y="305071"/>
                </a:lnTo>
                <a:lnTo>
                  <a:pt x="10288" y="350370"/>
                </a:lnTo>
                <a:lnTo>
                  <a:pt x="2617" y="397458"/>
                </a:lnTo>
                <a:lnTo>
                  <a:pt x="0" y="446062"/>
                </a:lnTo>
                <a:lnTo>
                  <a:pt x="0" y="2230271"/>
                </a:lnTo>
                <a:lnTo>
                  <a:pt x="2617" y="2278874"/>
                </a:lnTo>
                <a:lnTo>
                  <a:pt x="10288" y="2325961"/>
                </a:lnTo>
                <a:lnTo>
                  <a:pt x="22740" y="2371261"/>
                </a:lnTo>
                <a:lnTo>
                  <a:pt x="39701" y="2414500"/>
                </a:lnTo>
                <a:lnTo>
                  <a:pt x="60900" y="2455407"/>
                </a:lnTo>
                <a:lnTo>
                  <a:pt x="86064" y="2493709"/>
                </a:lnTo>
                <a:lnTo>
                  <a:pt x="114920" y="2529135"/>
                </a:lnTo>
                <a:lnTo>
                  <a:pt x="147197" y="2561412"/>
                </a:lnTo>
                <a:lnTo>
                  <a:pt x="182623" y="2590269"/>
                </a:lnTo>
                <a:lnTo>
                  <a:pt x="220926" y="2615432"/>
                </a:lnTo>
                <a:lnTo>
                  <a:pt x="261832" y="2636631"/>
                </a:lnTo>
                <a:lnTo>
                  <a:pt x="305071" y="2653592"/>
                </a:lnTo>
                <a:lnTo>
                  <a:pt x="350371" y="2666044"/>
                </a:lnTo>
                <a:lnTo>
                  <a:pt x="397458" y="2673715"/>
                </a:lnTo>
                <a:lnTo>
                  <a:pt x="446062" y="2676333"/>
                </a:lnTo>
                <a:lnTo>
                  <a:pt x="7713966" y="2676333"/>
                </a:lnTo>
                <a:lnTo>
                  <a:pt x="7762569" y="2673715"/>
                </a:lnTo>
                <a:lnTo>
                  <a:pt x="7809657" y="2666044"/>
                </a:lnTo>
                <a:lnTo>
                  <a:pt x="7854956" y="2653592"/>
                </a:lnTo>
                <a:lnTo>
                  <a:pt x="7898195" y="2636631"/>
                </a:lnTo>
                <a:lnTo>
                  <a:pt x="7939102" y="2615432"/>
                </a:lnTo>
                <a:lnTo>
                  <a:pt x="7977405" y="2590269"/>
                </a:lnTo>
                <a:lnTo>
                  <a:pt x="8012830" y="2561412"/>
                </a:lnTo>
                <a:lnTo>
                  <a:pt x="8045108" y="2529135"/>
                </a:lnTo>
                <a:lnTo>
                  <a:pt x="8073964" y="2493709"/>
                </a:lnTo>
                <a:lnTo>
                  <a:pt x="8099127" y="2455407"/>
                </a:lnTo>
                <a:lnTo>
                  <a:pt x="8120326" y="2414500"/>
                </a:lnTo>
                <a:lnTo>
                  <a:pt x="8137287" y="2371261"/>
                </a:lnTo>
                <a:lnTo>
                  <a:pt x="8149739" y="2325961"/>
                </a:lnTo>
                <a:lnTo>
                  <a:pt x="8157410" y="2278874"/>
                </a:lnTo>
                <a:lnTo>
                  <a:pt x="8160028" y="2230271"/>
                </a:lnTo>
                <a:lnTo>
                  <a:pt x="8160028" y="446062"/>
                </a:lnTo>
                <a:lnTo>
                  <a:pt x="8157410" y="397458"/>
                </a:lnTo>
                <a:lnTo>
                  <a:pt x="8149739" y="350370"/>
                </a:lnTo>
                <a:lnTo>
                  <a:pt x="8137287" y="305071"/>
                </a:lnTo>
                <a:lnTo>
                  <a:pt x="8120326" y="261832"/>
                </a:lnTo>
                <a:lnTo>
                  <a:pt x="8099127" y="220925"/>
                </a:lnTo>
                <a:lnTo>
                  <a:pt x="8073964" y="182623"/>
                </a:lnTo>
                <a:lnTo>
                  <a:pt x="8045108" y="147197"/>
                </a:lnTo>
                <a:lnTo>
                  <a:pt x="8012830" y="114920"/>
                </a:lnTo>
                <a:lnTo>
                  <a:pt x="7977405" y="86063"/>
                </a:lnTo>
                <a:lnTo>
                  <a:pt x="7939102" y="60900"/>
                </a:lnTo>
                <a:lnTo>
                  <a:pt x="7898195" y="39701"/>
                </a:lnTo>
                <a:lnTo>
                  <a:pt x="7854956" y="22740"/>
                </a:lnTo>
                <a:lnTo>
                  <a:pt x="7809657" y="10288"/>
                </a:lnTo>
                <a:lnTo>
                  <a:pt x="7762569" y="2617"/>
                </a:lnTo>
                <a:lnTo>
                  <a:pt x="7713966" y="0"/>
                </a:lnTo>
                <a:close/>
              </a:path>
            </a:pathLst>
          </a:custGeom>
          <a:solidFill>
            <a:srgbClr val="DB3D16">
              <a:alpha val="6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1375" y="4586732"/>
            <a:ext cx="141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IaaS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Provider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20527" y="1599247"/>
            <a:ext cx="4330065" cy="2308225"/>
            <a:chOff x="4220527" y="1599247"/>
            <a:chExt cx="4330065" cy="2308225"/>
          </a:xfrm>
        </p:grpSpPr>
        <p:sp>
          <p:nvSpPr>
            <p:cNvPr id="9" name="object 9"/>
            <p:cNvSpPr/>
            <p:nvPr/>
          </p:nvSpPr>
          <p:spPr>
            <a:xfrm>
              <a:off x="4220527" y="1599247"/>
              <a:ext cx="4330065" cy="2308225"/>
            </a:xfrm>
            <a:custGeom>
              <a:avLst/>
              <a:gdLst/>
              <a:ahLst/>
              <a:cxnLst/>
              <a:rect l="l" t="t" r="r" b="b"/>
              <a:pathLst>
                <a:path w="4330065" h="2308225">
                  <a:moveTo>
                    <a:pt x="73025" y="1607070"/>
                  </a:moveTo>
                  <a:lnTo>
                    <a:pt x="0" y="1607070"/>
                  </a:lnTo>
                  <a:lnTo>
                    <a:pt x="0" y="1899170"/>
                  </a:lnTo>
                  <a:lnTo>
                    <a:pt x="73025" y="1899170"/>
                  </a:lnTo>
                  <a:lnTo>
                    <a:pt x="73025" y="1607070"/>
                  </a:lnTo>
                  <a:close/>
                </a:path>
                <a:path w="4330065" h="2308225">
                  <a:moveTo>
                    <a:pt x="73025" y="1314970"/>
                  </a:moveTo>
                  <a:lnTo>
                    <a:pt x="0" y="1314970"/>
                  </a:lnTo>
                  <a:lnTo>
                    <a:pt x="0" y="1387995"/>
                  </a:lnTo>
                  <a:lnTo>
                    <a:pt x="73025" y="1387995"/>
                  </a:lnTo>
                  <a:lnTo>
                    <a:pt x="73025" y="1314970"/>
                  </a:lnTo>
                  <a:close/>
                </a:path>
                <a:path w="4330065" h="2308225">
                  <a:moveTo>
                    <a:pt x="73025" y="803795"/>
                  </a:moveTo>
                  <a:lnTo>
                    <a:pt x="0" y="803795"/>
                  </a:lnTo>
                  <a:lnTo>
                    <a:pt x="0" y="1095895"/>
                  </a:lnTo>
                  <a:lnTo>
                    <a:pt x="73025" y="1095895"/>
                  </a:lnTo>
                  <a:lnTo>
                    <a:pt x="73025" y="803795"/>
                  </a:lnTo>
                  <a:close/>
                </a:path>
                <a:path w="4330065" h="2308225">
                  <a:moveTo>
                    <a:pt x="73025" y="511695"/>
                  </a:moveTo>
                  <a:lnTo>
                    <a:pt x="0" y="511695"/>
                  </a:lnTo>
                  <a:lnTo>
                    <a:pt x="0" y="584720"/>
                  </a:lnTo>
                  <a:lnTo>
                    <a:pt x="73025" y="584720"/>
                  </a:lnTo>
                  <a:lnTo>
                    <a:pt x="73025" y="511695"/>
                  </a:lnTo>
                  <a:close/>
                </a:path>
                <a:path w="4330065" h="2308225">
                  <a:moveTo>
                    <a:pt x="223304" y="44881"/>
                  </a:moveTo>
                  <a:lnTo>
                    <a:pt x="178892" y="70891"/>
                  </a:lnTo>
                  <a:lnTo>
                    <a:pt x="147523" y="94564"/>
                  </a:lnTo>
                  <a:lnTo>
                    <a:pt x="118605" y="121069"/>
                  </a:lnTo>
                  <a:lnTo>
                    <a:pt x="92341" y="150215"/>
                  </a:lnTo>
                  <a:lnTo>
                    <a:pt x="68935" y="181800"/>
                  </a:lnTo>
                  <a:lnTo>
                    <a:pt x="48577" y="215633"/>
                  </a:lnTo>
                  <a:lnTo>
                    <a:pt x="31496" y="251498"/>
                  </a:lnTo>
                  <a:lnTo>
                    <a:pt x="20358" y="281952"/>
                  </a:lnTo>
                  <a:lnTo>
                    <a:pt x="88925" y="307047"/>
                  </a:lnTo>
                  <a:lnTo>
                    <a:pt x="100075" y="276593"/>
                  </a:lnTo>
                  <a:lnTo>
                    <a:pt x="114376" y="247319"/>
                  </a:lnTo>
                  <a:lnTo>
                    <a:pt x="150825" y="193954"/>
                  </a:lnTo>
                  <a:lnTo>
                    <a:pt x="196646" y="148602"/>
                  </a:lnTo>
                  <a:lnTo>
                    <a:pt x="250431" y="112687"/>
                  </a:lnTo>
                  <a:lnTo>
                    <a:pt x="255003" y="110680"/>
                  </a:lnTo>
                  <a:lnTo>
                    <a:pt x="223304" y="44881"/>
                  </a:lnTo>
                  <a:close/>
                </a:path>
                <a:path w="4330065" h="2308225">
                  <a:moveTo>
                    <a:pt x="524649" y="0"/>
                  </a:moveTo>
                  <a:lnTo>
                    <a:pt x="451624" y="0"/>
                  </a:lnTo>
                  <a:lnTo>
                    <a:pt x="451624" y="73025"/>
                  </a:lnTo>
                  <a:lnTo>
                    <a:pt x="524649" y="73025"/>
                  </a:lnTo>
                  <a:lnTo>
                    <a:pt x="524649" y="0"/>
                  </a:lnTo>
                  <a:close/>
                </a:path>
                <a:path w="4330065" h="2308225">
                  <a:moveTo>
                    <a:pt x="1035824" y="0"/>
                  </a:moveTo>
                  <a:lnTo>
                    <a:pt x="743724" y="0"/>
                  </a:lnTo>
                  <a:lnTo>
                    <a:pt x="743724" y="73025"/>
                  </a:lnTo>
                  <a:lnTo>
                    <a:pt x="1035824" y="73025"/>
                  </a:lnTo>
                  <a:lnTo>
                    <a:pt x="1035824" y="0"/>
                  </a:lnTo>
                  <a:close/>
                </a:path>
                <a:path w="4330065" h="2308225">
                  <a:moveTo>
                    <a:pt x="1327924" y="0"/>
                  </a:moveTo>
                  <a:lnTo>
                    <a:pt x="1254899" y="0"/>
                  </a:lnTo>
                  <a:lnTo>
                    <a:pt x="1254899" y="73025"/>
                  </a:lnTo>
                  <a:lnTo>
                    <a:pt x="1327924" y="73025"/>
                  </a:lnTo>
                  <a:lnTo>
                    <a:pt x="1327924" y="0"/>
                  </a:lnTo>
                  <a:close/>
                </a:path>
                <a:path w="4330065" h="2308225">
                  <a:moveTo>
                    <a:pt x="1839099" y="0"/>
                  </a:moveTo>
                  <a:lnTo>
                    <a:pt x="1546999" y="0"/>
                  </a:lnTo>
                  <a:lnTo>
                    <a:pt x="1546999" y="73025"/>
                  </a:lnTo>
                  <a:lnTo>
                    <a:pt x="1839099" y="73025"/>
                  </a:lnTo>
                  <a:lnTo>
                    <a:pt x="1839099" y="0"/>
                  </a:lnTo>
                  <a:close/>
                </a:path>
                <a:path w="4330065" h="2308225">
                  <a:moveTo>
                    <a:pt x="2131199" y="0"/>
                  </a:moveTo>
                  <a:lnTo>
                    <a:pt x="2058174" y="0"/>
                  </a:lnTo>
                  <a:lnTo>
                    <a:pt x="2058174" y="73025"/>
                  </a:lnTo>
                  <a:lnTo>
                    <a:pt x="2131199" y="73025"/>
                  </a:lnTo>
                  <a:lnTo>
                    <a:pt x="2131199" y="0"/>
                  </a:lnTo>
                  <a:close/>
                </a:path>
                <a:path w="4330065" h="2308225">
                  <a:moveTo>
                    <a:pt x="2642374" y="0"/>
                  </a:moveTo>
                  <a:lnTo>
                    <a:pt x="2350274" y="0"/>
                  </a:lnTo>
                  <a:lnTo>
                    <a:pt x="2350274" y="73025"/>
                  </a:lnTo>
                  <a:lnTo>
                    <a:pt x="2642374" y="73025"/>
                  </a:lnTo>
                  <a:lnTo>
                    <a:pt x="2642374" y="0"/>
                  </a:lnTo>
                  <a:close/>
                </a:path>
                <a:path w="4330065" h="2308225">
                  <a:moveTo>
                    <a:pt x="2934474" y="0"/>
                  </a:moveTo>
                  <a:lnTo>
                    <a:pt x="2861449" y="0"/>
                  </a:lnTo>
                  <a:lnTo>
                    <a:pt x="2861449" y="73025"/>
                  </a:lnTo>
                  <a:lnTo>
                    <a:pt x="2934474" y="73025"/>
                  </a:lnTo>
                  <a:lnTo>
                    <a:pt x="2934474" y="0"/>
                  </a:lnTo>
                  <a:close/>
                </a:path>
                <a:path w="4330065" h="2308225">
                  <a:moveTo>
                    <a:pt x="3445649" y="0"/>
                  </a:moveTo>
                  <a:lnTo>
                    <a:pt x="3153549" y="0"/>
                  </a:lnTo>
                  <a:lnTo>
                    <a:pt x="3153549" y="73025"/>
                  </a:lnTo>
                  <a:lnTo>
                    <a:pt x="3445649" y="73025"/>
                  </a:lnTo>
                  <a:lnTo>
                    <a:pt x="3445649" y="0"/>
                  </a:lnTo>
                  <a:close/>
                </a:path>
                <a:path w="4330065" h="2308225">
                  <a:moveTo>
                    <a:pt x="3737749" y="0"/>
                  </a:moveTo>
                  <a:lnTo>
                    <a:pt x="3664724" y="0"/>
                  </a:lnTo>
                  <a:lnTo>
                    <a:pt x="3664724" y="73025"/>
                  </a:lnTo>
                  <a:lnTo>
                    <a:pt x="3737749" y="73025"/>
                  </a:lnTo>
                  <a:lnTo>
                    <a:pt x="3737749" y="0"/>
                  </a:lnTo>
                  <a:close/>
                </a:path>
                <a:path w="4330065" h="2308225">
                  <a:moveTo>
                    <a:pt x="3958628" y="1854"/>
                  </a:moveTo>
                  <a:lnTo>
                    <a:pt x="3954945" y="74790"/>
                  </a:lnTo>
                  <a:lnTo>
                    <a:pt x="3957256" y="74904"/>
                  </a:lnTo>
                  <a:lnTo>
                    <a:pt x="3990581" y="80175"/>
                  </a:lnTo>
                  <a:lnTo>
                    <a:pt x="4053471" y="100075"/>
                  </a:lnTo>
                  <a:lnTo>
                    <a:pt x="4110342" y="131343"/>
                  </a:lnTo>
                  <a:lnTo>
                    <a:pt x="4159885" y="172643"/>
                  </a:lnTo>
                  <a:lnTo>
                    <a:pt x="4181233" y="196380"/>
                  </a:lnTo>
                  <a:lnTo>
                    <a:pt x="4235272" y="147269"/>
                  </a:lnTo>
                  <a:lnTo>
                    <a:pt x="4208995" y="118605"/>
                  </a:lnTo>
                  <a:lnTo>
                    <a:pt x="4179849" y="92341"/>
                  </a:lnTo>
                  <a:lnTo>
                    <a:pt x="4148264" y="68935"/>
                  </a:lnTo>
                  <a:lnTo>
                    <a:pt x="4114431" y="48577"/>
                  </a:lnTo>
                  <a:lnTo>
                    <a:pt x="4078566" y="31495"/>
                  </a:lnTo>
                  <a:lnTo>
                    <a:pt x="4040886" y="17894"/>
                  </a:lnTo>
                  <a:lnTo>
                    <a:pt x="4001604" y="7988"/>
                  </a:lnTo>
                  <a:lnTo>
                    <a:pt x="3960939" y="1968"/>
                  </a:lnTo>
                  <a:lnTo>
                    <a:pt x="3958628" y="1854"/>
                  </a:lnTo>
                  <a:close/>
                </a:path>
                <a:path w="4330065" h="2308225">
                  <a:moveTo>
                    <a:pt x="4328096" y="369214"/>
                  </a:moveTo>
                  <a:lnTo>
                    <a:pt x="4255173" y="372897"/>
                  </a:lnTo>
                  <a:lnTo>
                    <a:pt x="4257090" y="410895"/>
                  </a:lnTo>
                  <a:lnTo>
                    <a:pt x="4257040" y="444042"/>
                  </a:lnTo>
                  <a:lnTo>
                    <a:pt x="4330065" y="444042"/>
                  </a:lnTo>
                  <a:lnTo>
                    <a:pt x="4330014" y="407212"/>
                  </a:lnTo>
                  <a:lnTo>
                    <a:pt x="4328096" y="369214"/>
                  </a:lnTo>
                  <a:close/>
                </a:path>
                <a:path w="4330065" h="2308225">
                  <a:moveTo>
                    <a:pt x="4330065" y="663117"/>
                  </a:moveTo>
                  <a:lnTo>
                    <a:pt x="4257040" y="663117"/>
                  </a:lnTo>
                  <a:lnTo>
                    <a:pt x="4257040" y="955217"/>
                  </a:lnTo>
                  <a:lnTo>
                    <a:pt x="4330065" y="955217"/>
                  </a:lnTo>
                  <a:lnTo>
                    <a:pt x="4330065" y="663117"/>
                  </a:lnTo>
                  <a:close/>
                </a:path>
                <a:path w="4330065" h="2308225">
                  <a:moveTo>
                    <a:pt x="4330065" y="1174292"/>
                  </a:moveTo>
                  <a:lnTo>
                    <a:pt x="4257040" y="1174292"/>
                  </a:lnTo>
                  <a:lnTo>
                    <a:pt x="4257040" y="1247317"/>
                  </a:lnTo>
                  <a:lnTo>
                    <a:pt x="4330065" y="1247317"/>
                  </a:lnTo>
                  <a:lnTo>
                    <a:pt x="4330065" y="1174292"/>
                  </a:lnTo>
                  <a:close/>
                </a:path>
                <a:path w="4330065" h="2308225">
                  <a:moveTo>
                    <a:pt x="4330065" y="1466392"/>
                  </a:moveTo>
                  <a:lnTo>
                    <a:pt x="4257040" y="1466392"/>
                  </a:lnTo>
                  <a:lnTo>
                    <a:pt x="4257040" y="1758492"/>
                  </a:lnTo>
                  <a:lnTo>
                    <a:pt x="4330065" y="1758492"/>
                  </a:lnTo>
                  <a:lnTo>
                    <a:pt x="4330065" y="1466392"/>
                  </a:lnTo>
                  <a:close/>
                </a:path>
                <a:path w="4330065" h="2308225">
                  <a:moveTo>
                    <a:pt x="4249915" y="1967903"/>
                  </a:moveTo>
                  <a:lnTo>
                    <a:pt x="4241444" y="2000859"/>
                  </a:lnTo>
                  <a:lnTo>
                    <a:pt x="4229989" y="2031631"/>
                  </a:lnTo>
                  <a:lnTo>
                    <a:pt x="4296067" y="2062327"/>
                  </a:lnTo>
                  <a:lnTo>
                    <a:pt x="4298569" y="2056726"/>
                  </a:lnTo>
                  <a:lnTo>
                    <a:pt x="4312170" y="2019045"/>
                  </a:lnTo>
                  <a:lnTo>
                    <a:pt x="4320641" y="1986089"/>
                  </a:lnTo>
                  <a:lnTo>
                    <a:pt x="4249915" y="1967903"/>
                  </a:lnTo>
                  <a:close/>
                </a:path>
                <a:path w="4330065" h="2308225">
                  <a:moveTo>
                    <a:pt x="3843451" y="2235200"/>
                  </a:moveTo>
                  <a:lnTo>
                    <a:pt x="3843451" y="2308225"/>
                  </a:lnTo>
                  <a:lnTo>
                    <a:pt x="3922852" y="2308174"/>
                  </a:lnTo>
                  <a:lnTo>
                    <a:pt x="3964609" y="2305888"/>
                  </a:lnTo>
                  <a:lnTo>
                    <a:pt x="4005186" y="2299500"/>
                  </a:lnTo>
                  <a:lnTo>
                    <a:pt x="4044340" y="2289251"/>
                  </a:lnTo>
                  <a:lnTo>
                    <a:pt x="4081868" y="2275332"/>
                  </a:lnTo>
                  <a:lnTo>
                    <a:pt x="4117543" y="2257958"/>
                  </a:lnTo>
                  <a:lnTo>
                    <a:pt x="4142778" y="2242629"/>
                  </a:lnTo>
                  <a:lnTo>
                    <a:pt x="4138296" y="2235250"/>
                  </a:lnTo>
                  <a:lnTo>
                    <a:pt x="3919169" y="2235250"/>
                  </a:lnTo>
                  <a:lnTo>
                    <a:pt x="3843451" y="2235200"/>
                  </a:lnTo>
                  <a:close/>
                </a:path>
                <a:path w="4330065" h="2308225">
                  <a:moveTo>
                    <a:pt x="4104868" y="2180209"/>
                  </a:moveTo>
                  <a:lnTo>
                    <a:pt x="4050169" y="2209546"/>
                  </a:lnTo>
                  <a:lnTo>
                    <a:pt x="3986999" y="2228786"/>
                  </a:lnTo>
                  <a:lnTo>
                    <a:pt x="3919169" y="2235250"/>
                  </a:lnTo>
                  <a:lnTo>
                    <a:pt x="4138296" y="2235250"/>
                  </a:lnTo>
                  <a:lnTo>
                    <a:pt x="4104868" y="2180209"/>
                  </a:lnTo>
                  <a:close/>
                </a:path>
                <a:path w="4330065" h="2308225">
                  <a:moveTo>
                    <a:pt x="3624376" y="2235200"/>
                  </a:moveTo>
                  <a:lnTo>
                    <a:pt x="3551351" y="2235200"/>
                  </a:lnTo>
                  <a:lnTo>
                    <a:pt x="3551351" y="2308225"/>
                  </a:lnTo>
                  <a:lnTo>
                    <a:pt x="3624376" y="2308225"/>
                  </a:lnTo>
                  <a:lnTo>
                    <a:pt x="3624376" y="2235200"/>
                  </a:lnTo>
                  <a:close/>
                </a:path>
                <a:path w="4330065" h="2308225">
                  <a:moveTo>
                    <a:pt x="3332276" y="2235200"/>
                  </a:moveTo>
                  <a:lnTo>
                    <a:pt x="3040176" y="2235200"/>
                  </a:lnTo>
                  <a:lnTo>
                    <a:pt x="3040176" y="2308225"/>
                  </a:lnTo>
                  <a:lnTo>
                    <a:pt x="3332276" y="2308225"/>
                  </a:lnTo>
                  <a:lnTo>
                    <a:pt x="3332276" y="2235200"/>
                  </a:lnTo>
                  <a:close/>
                </a:path>
                <a:path w="4330065" h="2308225">
                  <a:moveTo>
                    <a:pt x="2821101" y="2235200"/>
                  </a:moveTo>
                  <a:lnTo>
                    <a:pt x="2748076" y="2235200"/>
                  </a:lnTo>
                  <a:lnTo>
                    <a:pt x="2748076" y="2308225"/>
                  </a:lnTo>
                  <a:lnTo>
                    <a:pt x="2821101" y="2308225"/>
                  </a:lnTo>
                  <a:lnTo>
                    <a:pt x="2821101" y="2235200"/>
                  </a:lnTo>
                  <a:close/>
                </a:path>
                <a:path w="4330065" h="2308225">
                  <a:moveTo>
                    <a:pt x="2529001" y="2235200"/>
                  </a:moveTo>
                  <a:lnTo>
                    <a:pt x="2236901" y="2235200"/>
                  </a:lnTo>
                  <a:lnTo>
                    <a:pt x="2236901" y="2308225"/>
                  </a:lnTo>
                  <a:lnTo>
                    <a:pt x="2529001" y="2308225"/>
                  </a:lnTo>
                  <a:lnTo>
                    <a:pt x="2529001" y="2235200"/>
                  </a:lnTo>
                  <a:close/>
                </a:path>
                <a:path w="4330065" h="2308225">
                  <a:moveTo>
                    <a:pt x="2017826" y="2235200"/>
                  </a:moveTo>
                  <a:lnTo>
                    <a:pt x="1944801" y="2235200"/>
                  </a:lnTo>
                  <a:lnTo>
                    <a:pt x="1944801" y="2308225"/>
                  </a:lnTo>
                  <a:lnTo>
                    <a:pt x="2017826" y="2308225"/>
                  </a:lnTo>
                  <a:lnTo>
                    <a:pt x="2017826" y="2235200"/>
                  </a:lnTo>
                  <a:close/>
                </a:path>
                <a:path w="4330065" h="2308225">
                  <a:moveTo>
                    <a:pt x="1725726" y="2235200"/>
                  </a:moveTo>
                  <a:lnTo>
                    <a:pt x="1433626" y="2235200"/>
                  </a:lnTo>
                  <a:lnTo>
                    <a:pt x="1433626" y="2308225"/>
                  </a:lnTo>
                  <a:lnTo>
                    <a:pt x="1725726" y="2308225"/>
                  </a:lnTo>
                  <a:lnTo>
                    <a:pt x="1725726" y="2235200"/>
                  </a:lnTo>
                  <a:close/>
                </a:path>
                <a:path w="4330065" h="2308225">
                  <a:moveTo>
                    <a:pt x="1214551" y="2235200"/>
                  </a:moveTo>
                  <a:lnTo>
                    <a:pt x="1141526" y="2235200"/>
                  </a:lnTo>
                  <a:lnTo>
                    <a:pt x="1141526" y="2308225"/>
                  </a:lnTo>
                  <a:lnTo>
                    <a:pt x="1214551" y="2308225"/>
                  </a:lnTo>
                  <a:lnTo>
                    <a:pt x="1214551" y="2235200"/>
                  </a:lnTo>
                  <a:close/>
                </a:path>
                <a:path w="4330065" h="2308225">
                  <a:moveTo>
                    <a:pt x="922451" y="2235200"/>
                  </a:moveTo>
                  <a:lnTo>
                    <a:pt x="630351" y="2235200"/>
                  </a:lnTo>
                  <a:lnTo>
                    <a:pt x="630351" y="2308225"/>
                  </a:lnTo>
                  <a:lnTo>
                    <a:pt x="922451" y="2308225"/>
                  </a:lnTo>
                  <a:lnTo>
                    <a:pt x="922451" y="2235200"/>
                  </a:lnTo>
                  <a:close/>
                </a:path>
                <a:path w="4330065" h="2308225">
                  <a:moveTo>
                    <a:pt x="344182" y="2228761"/>
                  </a:moveTo>
                  <a:lnTo>
                    <a:pt x="333171" y="2300960"/>
                  </a:lnTo>
                  <a:lnTo>
                    <a:pt x="369125" y="2306256"/>
                  </a:lnTo>
                  <a:lnTo>
                    <a:pt x="409054" y="2308225"/>
                  </a:lnTo>
                  <a:lnTo>
                    <a:pt x="411276" y="2308225"/>
                  </a:lnTo>
                  <a:lnTo>
                    <a:pt x="411276" y="2235200"/>
                  </a:lnTo>
                  <a:lnTo>
                    <a:pt x="409054" y="2235200"/>
                  </a:lnTo>
                  <a:lnTo>
                    <a:pt x="372808" y="2233320"/>
                  </a:lnTo>
                  <a:lnTo>
                    <a:pt x="344182" y="2228761"/>
                  </a:lnTo>
                  <a:close/>
                </a:path>
                <a:path w="4330065" h="2308225">
                  <a:moveTo>
                    <a:pt x="73139" y="1900377"/>
                  </a:moveTo>
                  <a:lnTo>
                    <a:pt x="203" y="1904060"/>
                  </a:lnTo>
                  <a:lnTo>
                    <a:pt x="2336" y="1942769"/>
                  </a:lnTo>
                  <a:lnTo>
                    <a:pt x="8724" y="1983346"/>
                  </a:lnTo>
                  <a:lnTo>
                    <a:pt x="18973" y="2022500"/>
                  </a:lnTo>
                  <a:lnTo>
                    <a:pt x="32893" y="2060028"/>
                  </a:lnTo>
                  <a:lnTo>
                    <a:pt x="50266" y="2095703"/>
                  </a:lnTo>
                  <a:lnTo>
                    <a:pt x="70891" y="2129332"/>
                  </a:lnTo>
                  <a:lnTo>
                    <a:pt x="94564" y="2160701"/>
                  </a:lnTo>
                  <a:lnTo>
                    <a:pt x="121069" y="2189619"/>
                  </a:lnTo>
                  <a:lnTo>
                    <a:pt x="123024" y="2191397"/>
                  </a:lnTo>
                  <a:lnTo>
                    <a:pt x="172135" y="2137346"/>
                  </a:lnTo>
                  <a:lnTo>
                    <a:pt x="170180" y="2135581"/>
                  </a:lnTo>
                  <a:lnTo>
                    <a:pt x="148602" y="2111578"/>
                  </a:lnTo>
                  <a:lnTo>
                    <a:pt x="112687" y="2057793"/>
                  </a:lnTo>
                  <a:lnTo>
                    <a:pt x="87553" y="1997405"/>
                  </a:lnTo>
                  <a:lnTo>
                    <a:pt x="74536" y="1931746"/>
                  </a:lnTo>
                  <a:lnTo>
                    <a:pt x="73139" y="19003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26808" y="2081784"/>
              <a:ext cx="1005840" cy="7924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04432" y="1981200"/>
              <a:ext cx="606551" cy="728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09131" y="2752851"/>
            <a:ext cx="7708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Amazon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EC2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2246" y="2705100"/>
            <a:ext cx="6483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Arial"/>
                <a:cs typeface="Arial"/>
              </a:rPr>
              <a:t>Auto</a:t>
            </a:r>
            <a:r>
              <a:rPr sz="800" b="1" spc="-6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Scaling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56759" y="2029967"/>
            <a:ext cx="1539240" cy="670560"/>
            <a:chOff x="4556759" y="2029967"/>
            <a:chExt cx="1539240" cy="670560"/>
          </a:xfrm>
        </p:grpSpPr>
        <p:sp>
          <p:nvSpPr>
            <p:cNvPr id="15" name="object 15"/>
            <p:cNvSpPr/>
            <p:nvPr/>
          </p:nvSpPr>
          <p:spPr>
            <a:xfrm>
              <a:off x="4556759" y="2063495"/>
              <a:ext cx="658367" cy="637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50407" y="2029967"/>
              <a:ext cx="545591" cy="6035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468226" y="2667507"/>
            <a:ext cx="709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525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Amazon  </a:t>
            </a:r>
            <a:r>
              <a:rPr sz="1000" b="1" dirty="0">
                <a:latin typeface="Arial"/>
                <a:cs typeface="Arial"/>
              </a:rPr>
              <a:t>D</a:t>
            </a:r>
            <a:r>
              <a:rPr sz="1000" b="1" spc="-10" dirty="0">
                <a:latin typeface="Arial"/>
                <a:cs typeface="Arial"/>
              </a:rPr>
              <a:t>y</a:t>
            </a:r>
            <a:r>
              <a:rPr sz="1000" b="1" dirty="0">
                <a:latin typeface="Arial"/>
                <a:cs typeface="Arial"/>
              </a:rPr>
              <a:t>n</a:t>
            </a:r>
            <a:r>
              <a:rPr sz="1000" b="1" spc="-10" dirty="0">
                <a:latin typeface="Arial"/>
                <a:cs typeface="Arial"/>
              </a:rPr>
              <a:t>a</a:t>
            </a:r>
            <a:r>
              <a:rPr sz="1000" b="1" spc="-5" dirty="0">
                <a:latin typeface="Arial"/>
                <a:cs typeface="Arial"/>
              </a:rPr>
              <a:t>m</a:t>
            </a:r>
            <a:r>
              <a:rPr sz="1000" b="1" dirty="0">
                <a:latin typeface="Arial"/>
                <a:cs typeface="Arial"/>
              </a:rPr>
              <a:t>oDB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37888" y="4157471"/>
            <a:ext cx="4032885" cy="1027430"/>
            <a:chOff x="4437888" y="4157471"/>
            <a:chExt cx="4032885" cy="1027430"/>
          </a:xfrm>
        </p:grpSpPr>
        <p:sp>
          <p:nvSpPr>
            <p:cNvPr id="19" name="object 19"/>
            <p:cNvSpPr/>
            <p:nvPr/>
          </p:nvSpPr>
          <p:spPr>
            <a:xfrm>
              <a:off x="4437888" y="4169663"/>
              <a:ext cx="3014471" cy="10149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58455" y="4157471"/>
              <a:ext cx="1011936" cy="10119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69229" y="5037835"/>
            <a:ext cx="193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Physical VM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Hosts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56688" y="3831335"/>
            <a:ext cx="1661160" cy="1658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240330" y="5367020"/>
            <a:ext cx="1918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Hardware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4618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IaaS Security</a:t>
            </a:r>
            <a:r>
              <a:rPr sz="2800" b="0" spc="-7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Considerations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500" y="1346708"/>
            <a:ext cx="7258684" cy="3768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4945" marR="5080" indent="-182880">
              <a:lnSpc>
                <a:spcPct val="100800"/>
              </a:lnSpc>
              <a:spcBef>
                <a:spcPts val="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“The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Cloud” doesn’t </a:t>
            </a:r>
            <a:r>
              <a:rPr sz="2400" i="1" dirty="0">
                <a:solidFill>
                  <a:srgbClr val="7A6C62"/>
                </a:solidFill>
                <a:latin typeface="Arial"/>
                <a:cs typeface="Arial"/>
              </a:rPr>
              <a:t>do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security for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you –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this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is your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responsibility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Network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Data</a:t>
            </a:r>
            <a:r>
              <a:rPr sz="2400" spc="-1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Security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Auditing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Capabilities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Compliance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Requirements</a:t>
            </a:r>
            <a:endParaRPr sz="2400">
              <a:latin typeface="Arial"/>
              <a:cs typeface="Arial"/>
            </a:endParaRPr>
          </a:p>
          <a:p>
            <a:pPr marL="377825">
              <a:lnSpc>
                <a:spcPct val="100000"/>
              </a:lnSpc>
              <a:spcBef>
                <a:spcPts val="620"/>
              </a:spcBef>
            </a:pPr>
            <a:r>
              <a:rPr sz="1800" spc="235" dirty="0">
                <a:solidFill>
                  <a:srgbClr val="7A6C62"/>
                </a:solidFill>
                <a:latin typeface="Trebuchet MS"/>
                <a:cs typeface="Trebuchet MS"/>
              </a:rPr>
              <a:t>–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SOC, PCI, </a:t>
            </a:r>
            <a:r>
              <a:rPr sz="1800" spc="-25" dirty="0">
                <a:solidFill>
                  <a:srgbClr val="7A6C62"/>
                </a:solidFill>
                <a:latin typeface="Arial"/>
                <a:cs typeface="Arial"/>
              </a:rPr>
              <a:t>HIPAA,</a:t>
            </a:r>
            <a:r>
              <a:rPr sz="1800" spc="-25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3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Encryption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Capabilities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Third-Party Certificates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and</a:t>
            </a:r>
            <a:r>
              <a:rPr sz="2400" spc="-13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Audits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Secrets Storage, Built-in Security Features,</a:t>
            </a:r>
            <a:r>
              <a:rPr sz="2400" spc="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22264" y="2179320"/>
            <a:ext cx="2542032" cy="254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3113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Distributing</a:t>
            </a:r>
            <a:r>
              <a:rPr sz="2800" b="0" spc="-7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Secrets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1076" y="1392428"/>
            <a:ext cx="7380605" cy="30581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4945" marR="603250" indent="-182880">
              <a:lnSpc>
                <a:spcPct val="100800"/>
              </a:lnSpc>
              <a:spcBef>
                <a:spcPts val="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Software systems often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need access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 shared 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credential to operate:</a:t>
            </a:r>
            <a:endParaRPr sz="2400">
              <a:latin typeface="Arial"/>
              <a:cs typeface="Arial"/>
            </a:endParaRPr>
          </a:p>
          <a:p>
            <a:pPr marL="378460" lvl="1" indent="-183515">
              <a:lnSpc>
                <a:spcPct val="100000"/>
              </a:lnSpc>
              <a:spcBef>
                <a:spcPts val="625"/>
              </a:spcBef>
              <a:buFont typeface="Trebuchet MS"/>
              <a:buChar char="–"/>
              <a:tabLst>
                <a:tab pos="378460" algn="l"/>
              </a:tabLst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Database</a:t>
            </a:r>
            <a:r>
              <a:rPr sz="18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password</a:t>
            </a:r>
            <a:endParaRPr sz="1800">
              <a:latin typeface="Arial"/>
              <a:cs typeface="Arial"/>
            </a:endParaRPr>
          </a:p>
          <a:p>
            <a:pPr marL="378460" lvl="1" indent="-183515">
              <a:lnSpc>
                <a:spcPct val="100000"/>
              </a:lnSpc>
              <a:spcBef>
                <a:spcPts val="625"/>
              </a:spcBef>
              <a:buFont typeface="Trebuchet MS"/>
              <a:buChar char="–"/>
              <a:tabLst>
                <a:tab pos="378460" algn="l"/>
              </a:tabLst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Third-Party API</a:t>
            </a:r>
            <a:r>
              <a:rPr sz="1800" spc="-10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  <a:p>
            <a:pPr marL="378460" lvl="1" indent="-183515">
              <a:lnSpc>
                <a:spcPct val="100000"/>
              </a:lnSpc>
              <a:spcBef>
                <a:spcPts val="550"/>
              </a:spcBef>
              <a:buFont typeface="Trebuchet MS"/>
              <a:buChar char="–"/>
              <a:tabLst>
                <a:tab pos="378460" algn="l"/>
              </a:tabLst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Microservices</a:t>
            </a:r>
            <a:endParaRPr sz="1800">
              <a:latin typeface="Arial"/>
              <a:cs typeface="Arial"/>
            </a:endParaRPr>
          </a:p>
          <a:p>
            <a:pPr marL="194945" marR="5080" indent="-182880">
              <a:lnSpc>
                <a:spcPct val="1008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Secret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management is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full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of opinions and could be</a:t>
            </a:r>
            <a:r>
              <a:rPr sz="2400" spc="-10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a  course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itself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3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Many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options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exist – Choose your own</a:t>
            </a:r>
            <a:r>
              <a:rPr sz="2400" spc="-5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adventure!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9976" y="4867655"/>
            <a:ext cx="2520696" cy="1274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55847" y="5260847"/>
            <a:ext cx="2432304" cy="822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0008" y="5026152"/>
            <a:ext cx="1191767" cy="1115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83423" y="4971288"/>
            <a:ext cx="1219200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585722"/>
            <a:ext cx="7632065" cy="513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D9EBA"/>
                </a:solidFill>
                <a:latin typeface="Arial"/>
                <a:cs typeface="Arial"/>
              </a:rPr>
              <a:t>Commandments of Sane Secret</a:t>
            </a:r>
            <a:r>
              <a:rPr sz="2800" spc="-2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D9EBA"/>
                </a:solidFill>
                <a:latin typeface="Arial"/>
                <a:cs typeface="Arial"/>
              </a:rPr>
              <a:t>Management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Arial"/>
              <a:cs typeface="Arial"/>
            </a:endParaRPr>
          </a:p>
          <a:p>
            <a:pPr marL="492125" marR="1036319" indent="-182880">
              <a:lnSpc>
                <a:spcPct val="100699"/>
              </a:lnSpc>
              <a:spcBef>
                <a:spcPts val="5"/>
              </a:spcBef>
              <a:buClr>
                <a:srgbClr val="DB3D16"/>
              </a:buClr>
              <a:buFont typeface="Wingdings"/>
              <a:buChar char=""/>
              <a:tabLst>
                <a:tab pos="492759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Secrets should not be written 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disk</a:t>
            </a:r>
            <a:r>
              <a:rPr sz="2800" spc="-7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in  cleartext</a:t>
            </a:r>
            <a:endParaRPr sz="2800">
              <a:latin typeface="Arial"/>
              <a:cs typeface="Arial"/>
            </a:endParaRPr>
          </a:p>
          <a:p>
            <a:pPr marL="492125" indent="-183515">
              <a:lnSpc>
                <a:spcPct val="100000"/>
              </a:lnSpc>
              <a:spcBef>
                <a:spcPts val="550"/>
              </a:spcBef>
              <a:buClr>
                <a:srgbClr val="DB3D16"/>
              </a:buClr>
              <a:buFont typeface="Wingdings"/>
              <a:buChar char=""/>
              <a:tabLst>
                <a:tab pos="492759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Secrets should not be transmitted in</a:t>
            </a:r>
            <a:r>
              <a:rPr sz="2800" spc="-5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cleartext</a:t>
            </a:r>
            <a:endParaRPr sz="2800">
              <a:latin typeface="Arial"/>
              <a:cs typeface="Arial"/>
            </a:endParaRPr>
          </a:p>
          <a:p>
            <a:pPr marL="492125" indent="-183515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Font typeface="Wingdings"/>
              <a:buChar char=""/>
              <a:tabLst>
                <a:tab pos="492759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Access 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secrets should be</a:t>
            </a:r>
            <a:r>
              <a:rPr sz="2800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recorded</a:t>
            </a:r>
            <a:endParaRPr sz="2800">
              <a:latin typeface="Arial"/>
              <a:cs typeface="Arial"/>
            </a:endParaRPr>
          </a:p>
          <a:p>
            <a:pPr marL="492125" indent="-183515">
              <a:lnSpc>
                <a:spcPct val="100000"/>
              </a:lnSpc>
              <a:spcBef>
                <a:spcPts val="645"/>
              </a:spcBef>
              <a:buClr>
                <a:srgbClr val="DB3D16"/>
              </a:buClr>
              <a:buFont typeface="Wingdings"/>
              <a:buChar char=""/>
              <a:tabLst>
                <a:tab pos="492759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Operator access 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secrets should be</a:t>
            </a:r>
            <a:r>
              <a:rPr sz="2800" spc="-3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limited</a:t>
            </a:r>
            <a:endParaRPr sz="2800">
              <a:latin typeface="Arial"/>
              <a:cs typeface="Arial"/>
            </a:endParaRPr>
          </a:p>
          <a:p>
            <a:pPr marL="492125" indent="-183515">
              <a:lnSpc>
                <a:spcPct val="100000"/>
              </a:lnSpc>
              <a:spcBef>
                <a:spcPts val="555"/>
              </a:spcBef>
              <a:buClr>
                <a:srgbClr val="DB3D16"/>
              </a:buClr>
              <a:buFont typeface="Wingdings"/>
              <a:buChar char=""/>
              <a:tabLst>
                <a:tab pos="492759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Access control 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secrets should be</a:t>
            </a:r>
            <a:r>
              <a:rPr sz="2800" spc="-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granular</a:t>
            </a:r>
            <a:endParaRPr sz="2800">
              <a:latin typeface="Arial"/>
              <a:cs typeface="Arial"/>
            </a:endParaRPr>
          </a:p>
          <a:p>
            <a:pPr marL="492125" marR="280670" indent="-182880">
              <a:lnSpc>
                <a:spcPts val="3310"/>
              </a:lnSpc>
              <a:spcBef>
                <a:spcPts val="775"/>
              </a:spcBef>
              <a:buClr>
                <a:srgbClr val="DB3D16"/>
              </a:buClr>
              <a:buFont typeface="Wingdings"/>
              <a:buChar char=""/>
              <a:tabLst>
                <a:tab pos="492759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Secrets distribution infrastructure should be  mutually</a:t>
            </a:r>
            <a:r>
              <a:rPr sz="28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authenticated</a:t>
            </a:r>
            <a:endParaRPr sz="2800">
              <a:latin typeface="Arial"/>
              <a:cs typeface="Arial"/>
            </a:endParaRPr>
          </a:p>
          <a:p>
            <a:pPr marL="492125" indent="-183515">
              <a:lnSpc>
                <a:spcPct val="100000"/>
              </a:lnSpc>
              <a:spcBef>
                <a:spcPts val="525"/>
              </a:spcBef>
              <a:buClr>
                <a:srgbClr val="DB3D16"/>
              </a:buClr>
              <a:buFont typeface="Wingdings"/>
              <a:buChar char=""/>
              <a:tabLst>
                <a:tab pos="492759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Secrets should be</a:t>
            </a:r>
            <a:r>
              <a:rPr sz="2800" spc="-1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version-controlled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19"/>
              </a:spcBef>
            </a:pPr>
            <a:r>
              <a:rPr spc="-5" dirty="0"/>
              <a:t>Which </a:t>
            </a:r>
            <a:r>
              <a:rPr dirty="0"/>
              <a:t>is </a:t>
            </a:r>
            <a:r>
              <a:rPr spc="-5" dirty="0"/>
              <a:t>the most secure </a:t>
            </a:r>
            <a:r>
              <a:rPr dirty="0"/>
              <a:t>way </a:t>
            </a:r>
            <a:r>
              <a:rPr spc="-5" dirty="0"/>
              <a:t>to pass secrets to </a:t>
            </a:r>
            <a:r>
              <a:rPr dirty="0"/>
              <a:t>an </a:t>
            </a:r>
            <a:r>
              <a:rPr spc="-5" dirty="0"/>
              <a:t>app  running </a:t>
            </a:r>
            <a:r>
              <a:rPr dirty="0"/>
              <a:t>in a </a:t>
            </a:r>
            <a:r>
              <a:rPr spc="-5" dirty="0"/>
              <a:t>container?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2225" y="2421636"/>
            <a:ext cx="7839075" cy="310134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125855" indent="-368935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1126490" algn="l"/>
              </a:tabLst>
            </a:pP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Pass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secrets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as an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environment</a:t>
            </a:r>
            <a:r>
              <a:rPr sz="2600" spc="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variable</a:t>
            </a:r>
            <a:endParaRPr lang="en-US" sz="2600">
              <a:latin typeface="Arial"/>
              <a:cs typeface="Arial"/>
            </a:endParaRPr>
          </a:p>
          <a:p>
            <a:pPr marL="380365" indent="-368300" algn="just">
              <a:lnSpc>
                <a:spcPct val="100000"/>
              </a:lnSpc>
              <a:spcBef>
                <a:spcPts val="2180"/>
              </a:spcBef>
              <a:buAutoNum type="arabicPeriod"/>
              <a:tabLst>
                <a:tab pos="38100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Mount volume in container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that has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secrets in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</a:t>
            </a:r>
            <a:r>
              <a:rPr sz="2600" spc="8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file</a:t>
            </a:r>
            <a:endParaRPr sz="2600">
              <a:latin typeface="Arial"/>
              <a:cs typeface="Arial"/>
            </a:endParaRPr>
          </a:p>
          <a:p>
            <a:pPr marL="1069340" indent="-368935" algn="just">
              <a:lnSpc>
                <a:spcPct val="100000"/>
              </a:lnSpc>
              <a:spcBef>
                <a:spcPts val="2090"/>
              </a:spcBef>
              <a:buAutoNum type="arabicPeriod"/>
              <a:tabLst>
                <a:tab pos="1069975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Build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the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secrets into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the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container</a:t>
            </a:r>
            <a:r>
              <a:rPr sz="2600" spc="3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image</a:t>
            </a:r>
            <a:endParaRPr sz="2600">
              <a:latin typeface="Arial"/>
              <a:cs typeface="Arial"/>
            </a:endParaRPr>
          </a:p>
          <a:p>
            <a:pPr marL="1136015" indent="-368935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113665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Query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”Secrets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API” over your</a:t>
            </a:r>
            <a:r>
              <a:rPr sz="2600" spc="-16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network</a:t>
            </a:r>
            <a:endParaRPr sz="2600">
              <a:latin typeface="Arial"/>
              <a:cs typeface="Arial"/>
            </a:endParaRPr>
          </a:p>
          <a:p>
            <a:pPr marL="3689350" indent="-368300" algn="just">
              <a:lnSpc>
                <a:spcPct val="100000"/>
              </a:lnSpc>
              <a:spcBef>
                <a:spcPts val="2185"/>
              </a:spcBef>
              <a:buAutoNum type="arabicPeriod"/>
              <a:tabLst>
                <a:tab pos="3689985" algn="l"/>
              </a:tabLst>
            </a:pP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Other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52362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Logging, Monitoring, and</a:t>
            </a:r>
            <a:r>
              <a:rPr sz="2800" b="0" spc="-18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Alerting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8106" y="1269491"/>
            <a:ext cx="7359650" cy="48260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7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Logs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are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part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of daily life in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the DevOps</a:t>
            </a:r>
            <a:r>
              <a:rPr sz="2000" spc="-10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world</a:t>
            </a:r>
            <a:endParaRPr sz="2000">
              <a:latin typeface="Arial"/>
              <a:cs typeface="Arial"/>
            </a:endParaRPr>
          </a:p>
          <a:p>
            <a:pPr marL="194945" marR="888365" indent="-182880">
              <a:lnSpc>
                <a:spcPct val="1000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In </a:t>
            </a:r>
            <a:r>
              <a:rPr sz="2000" spc="-20" dirty="0">
                <a:solidFill>
                  <a:srgbClr val="7A6C62"/>
                </a:solidFill>
                <a:latin typeface="Arial"/>
                <a:cs typeface="Arial"/>
              </a:rPr>
              <a:t>security,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we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focus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on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particular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logs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to detect security 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anomalies and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for forensic</a:t>
            </a:r>
            <a:r>
              <a:rPr sz="2000" spc="-4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capabilities</a:t>
            </a:r>
            <a:endParaRPr sz="2000">
              <a:latin typeface="Arial"/>
              <a:cs typeface="Arial"/>
            </a:endParaRPr>
          </a:p>
          <a:p>
            <a:pPr marL="194945" marR="363220" indent="-182880">
              <a:lnSpc>
                <a:spcPct val="1000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A basic logging pipeline can be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shared between</a:t>
            </a:r>
            <a:r>
              <a:rPr sz="2000" spc="-19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Developers, 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Operations,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and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Security</a:t>
            </a:r>
            <a:r>
              <a:rPr sz="2000" spc="-3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teams:</a:t>
            </a:r>
            <a:endParaRPr sz="2000">
              <a:latin typeface="Arial"/>
              <a:cs typeface="Arial"/>
            </a:endParaRPr>
          </a:p>
          <a:p>
            <a:pPr marL="560705" marR="805815" lvl="1" indent="-18288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b="1" dirty="0">
                <a:solidFill>
                  <a:srgbClr val="7A6C62"/>
                </a:solidFill>
                <a:latin typeface="Arial"/>
                <a:cs typeface="Arial"/>
              </a:rPr>
              <a:t>Log </a:t>
            </a:r>
            <a:r>
              <a:rPr sz="2000" b="1" spc="-5" dirty="0">
                <a:solidFill>
                  <a:srgbClr val="7A6C62"/>
                </a:solidFill>
                <a:latin typeface="Arial"/>
                <a:cs typeface="Arial"/>
              </a:rPr>
              <a:t>Aggregation: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Used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ingest logs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from</a:t>
            </a:r>
            <a:r>
              <a:rPr sz="2000" spc="-15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systems, 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applications,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network components,</a:t>
            </a:r>
            <a:r>
              <a:rPr sz="2000" spc="-4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560705" marR="304800" lvl="1" indent="-18288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b="1" dirty="0">
                <a:solidFill>
                  <a:srgbClr val="7A6C62"/>
                </a:solidFill>
                <a:latin typeface="Arial"/>
                <a:cs typeface="Arial"/>
              </a:rPr>
              <a:t>Long </a:t>
            </a:r>
            <a:r>
              <a:rPr sz="2000" b="1" spc="-40" dirty="0">
                <a:solidFill>
                  <a:srgbClr val="7A6C62"/>
                </a:solidFill>
                <a:latin typeface="Arial"/>
                <a:cs typeface="Arial"/>
              </a:rPr>
              <a:t>Term </a:t>
            </a:r>
            <a:r>
              <a:rPr sz="2000" b="1" spc="-5" dirty="0">
                <a:solidFill>
                  <a:srgbClr val="7A6C62"/>
                </a:solidFill>
                <a:latin typeface="Arial"/>
                <a:cs typeface="Arial"/>
              </a:rPr>
              <a:t>Storage: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Filesystem which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retains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logs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for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an 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extended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period of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time. Good for forensics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or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breach  investigation.</a:t>
            </a:r>
            <a:endParaRPr sz="2000">
              <a:latin typeface="Arial"/>
              <a:cs typeface="Arial"/>
            </a:endParaRPr>
          </a:p>
          <a:p>
            <a:pPr marL="560705" marR="66675" lvl="1" indent="-18288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b="1" spc="-5" dirty="0">
                <a:solidFill>
                  <a:srgbClr val="7A6C62"/>
                </a:solidFill>
                <a:latin typeface="Arial"/>
                <a:cs typeface="Arial"/>
              </a:rPr>
              <a:t>Short </a:t>
            </a:r>
            <a:r>
              <a:rPr sz="2000" b="1" spc="-40" dirty="0">
                <a:solidFill>
                  <a:srgbClr val="7A6C62"/>
                </a:solidFill>
                <a:latin typeface="Arial"/>
                <a:cs typeface="Arial"/>
              </a:rPr>
              <a:t>Term </a:t>
            </a:r>
            <a:r>
              <a:rPr sz="2000" b="1" spc="-5" dirty="0">
                <a:solidFill>
                  <a:srgbClr val="7A6C62"/>
                </a:solidFill>
                <a:latin typeface="Arial"/>
                <a:cs typeface="Arial"/>
              </a:rPr>
              <a:t>Storage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: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Filesystem or DB which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stores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logs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to 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be queried quickly and</a:t>
            </a:r>
            <a:r>
              <a:rPr sz="2000" spc="-5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7A6C62"/>
                </a:solidFill>
                <a:latin typeface="Arial"/>
                <a:cs typeface="Arial"/>
              </a:rPr>
              <a:t>easily.</a:t>
            </a:r>
            <a:endParaRPr sz="2000">
              <a:latin typeface="Arial"/>
              <a:cs typeface="Arial"/>
            </a:endParaRPr>
          </a:p>
          <a:p>
            <a:pPr marL="560705" marR="5080" lvl="1" indent="-18288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2000" b="1" spc="-5" dirty="0">
                <a:solidFill>
                  <a:srgbClr val="7A6C62"/>
                </a:solidFill>
                <a:latin typeface="Arial"/>
                <a:cs typeface="Arial"/>
              </a:rPr>
              <a:t>Alerting: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Anomaly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detection system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which is responsible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for 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sending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alerts to teams </a:t>
            </a:r>
            <a:r>
              <a:rPr sz="2000" dirty="0">
                <a:solidFill>
                  <a:srgbClr val="7A6C62"/>
                </a:solidFill>
                <a:latin typeface="Arial"/>
                <a:cs typeface="Arial"/>
              </a:rPr>
              <a:t>when a deviation</a:t>
            </a:r>
            <a:r>
              <a:rPr sz="2000" spc="-6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A6C62"/>
                </a:solidFill>
                <a:latin typeface="Arial"/>
                <a:cs typeface="Arial"/>
              </a:rPr>
              <a:t>occurs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74114"/>
            <a:ext cx="5281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Anti-Pattern: “DevOps </a:t>
            </a:r>
            <a:r>
              <a:rPr sz="2800" b="0" spc="-75" dirty="0">
                <a:solidFill>
                  <a:srgbClr val="1D9EBA"/>
                </a:solidFill>
                <a:latin typeface="Arial"/>
                <a:cs typeface="Arial"/>
              </a:rPr>
              <a:t>Team</a:t>
            </a:r>
            <a:r>
              <a:rPr sz="2800" b="0" spc="-15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Silo”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736" y="2651760"/>
            <a:ext cx="3273552" cy="3273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7241" y="4048250"/>
            <a:ext cx="21266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62015" y="2651760"/>
            <a:ext cx="3276599" cy="3273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15697" y="4048250"/>
            <a:ext cx="17684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60750" y="3281679"/>
            <a:ext cx="2011680" cy="2011680"/>
          </a:xfrm>
          <a:custGeom>
            <a:avLst/>
            <a:gdLst/>
            <a:ahLst/>
            <a:cxnLst/>
            <a:rect l="l" t="t" r="r" b="b"/>
            <a:pathLst>
              <a:path w="2011679" h="2011679">
                <a:moveTo>
                  <a:pt x="1005839" y="0"/>
                </a:moveTo>
                <a:lnTo>
                  <a:pt x="957106" y="1159"/>
                </a:lnTo>
                <a:lnTo>
                  <a:pt x="908970" y="4604"/>
                </a:lnTo>
                <a:lnTo>
                  <a:pt x="861486" y="10280"/>
                </a:lnTo>
                <a:lnTo>
                  <a:pt x="814706" y="18136"/>
                </a:lnTo>
                <a:lnTo>
                  <a:pt x="768683" y="28119"/>
                </a:lnTo>
                <a:lnTo>
                  <a:pt x="723469" y="40175"/>
                </a:lnTo>
                <a:lnTo>
                  <a:pt x="679117" y="54253"/>
                </a:lnTo>
                <a:lnTo>
                  <a:pt x="635680" y="70299"/>
                </a:lnTo>
                <a:lnTo>
                  <a:pt x="593210" y="88260"/>
                </a:lnTo>
                <a:lnTo>
                  <a:pt x="551761" y="108085"/>
                </a:lnTo>
                <a:lnTo>
                  <a:pt x="511384" y="129721"/>
                </a:lnTo>
                <a:lnTo>
                  <a:pt x="472133" y="153114"/>
                </a:lnTo>
                <a:lnTo>
                  <a:pt x="434060" y="178213"/>
                </a:lnTo>
                <a:lnTo>
                  <a:pt x="397217" y="204963"/>
                </a:lnTo>
                <a:lnTo>
                  <a:pt x="361659" y="233314"/>
                </a:lnTo>
                <a:lnTo>
                  <a:pt x="327436" y="263211"/>
                </a:lnTo>
                <a:lnTo>
                  <a:pt x="294603" y="294603"/>
                </a:lnTo>
                <a:lnTo>
                  <a:pt x="263211" y="327436"/>
                </a:lnTo>
                <a:lnTo>
                  <a:pt x="233314" y="361659"/>
                </a:lnTo>
                <a:lnTo>
                  <a:pt x="204963" y="397217"/>
                </a:lnTo>
                <a:lnTo>
                  <a:pt x="178213" y="434060"/>
                </a:lnTo>
                <a:lnTo>
                  <a:pt x="153114" y="472133"/>
                </a:lnTo>
                <a:lnTo>
                  <a:pt x="129721" y="511384"/>
                </a:lnTo>
                <a:lnTo>
                  <a:pt x="108085" y="551761"/>
                </a:lnTo>
                <a:lnTo>
                  <a:pt x="88260" y="593210"/>
                </a:lnTo>
                <a:lnTo>
                  <a:pt x="70299" y="635680"/>
                </a:lnTo>
                <a:lnTo>
                  <a:pt x="54253" y="679117"/>
                </a:lnTo>
                <a:lnTo>
                  <a:pt x="40175" y="723469"/>
                </a:lnTo>
                <a:lnTo>
                  <a:pt x="28119" y="768683"/>
                </a:lnTo>
                <a:lnTo>
                  <a:pt x="18136" y="814706"/>
                </a:lnTo>
                <a:lnTo>
                  <a:pt x="10280" y="861486"/>
                </a:lnTo>
                <a:lnTo>
                  <a:pt x="4604" y="908970"/>
                </a:lnTo>
                <a:lnTo>
                  <a:pt x="1159" y="957106"/>
                </a:lnTo>
                <a:lnTo>
                  <a:pt x="0" y="1005840"/>
                </a:lnTo>
                <a:lnTo>
                  <a:pt x="1159" y="1054573"/>
                </a:lnTo>
                <a:lnTo>
                  <a:pt x="4604" y="1102709"/>
                </a:lnTo>
                <a:lnTo>
                  <a:pt x="10280" y="1150193"/>
                </a:lnTo>
                <a:lnTo>
                  <a:pt x="18136" y="1196973"/>
                </a:lnTo>
                <a:lnTo>
                  <a:pt x="28119" y="1242996"/>
                </a:lnTo>
                <a:lnTo>
                  <a:pt x="40175" y="1288210"/>
                </a:lnTo>
                <a:lnTo>
                  <a:pt x="54253" y="1332562"/>
                </a:lnTo>
                <a:lnTo>
                  <a:pt x="70299" y="1375999"/>
                </a:lnTo>
                <a:lnTo>
                  <a:pt x="88260" y="1418469"/>
                </a:lnTo>
                <a:lnTo>
                  <a:pt x="108085" y="1459918"/>
                </a:lnTo>
                <a:lnTo>
                  <a:pt x="129721" y="1500295"/>
                </a:lnTo>
                <a:lnTo>
                  <a:pt x="153114" y="1539546"/>
                </a:lnTo>
                <a:lnTo>
                  <a:pt x="178213" y="1577619"/>
                </a:lnTo>
                <a:lnTo>
                  <a:pt x="204963" y="1614462"/>
                </a:lnTo>
                <a:lnTo>
                  <a:pt x="233314" y="1650020"/>
                </a:lnTo>
                <a:lnTo>
                  <a:pt x="263211" y="1684243"/>
                </a:lnTo>
                <a:lnTo>
                  <a:pt x="294603" y="1717076"/>
                </a:lnTo>
                <a:lnTo>
                  <a:pt x="327436" y="1748468"/>
                </a:lnTo>
                <a:lnTo>
                  <a:pt x="361659" y="1778365"/>
                </a:lnTo>
                <a:lnTo>
                  <a:pt x="397217" y="1806716"/>
                </a:lnTo>
                <a:lnTo>
                  <a:pt x="434060" y="1833466"/>
                </a:lnTo>
                <a:lnTo>
                  <a:pt x="472133" y="1858565"/>
                </a:lnTo>
                <a:lnTo>
                  <a:pt x="511384" y="1881958"/>
                </a:lnTo>
                <a:lnTo>
                  <a:pt x="551761" y="1903594"/>
                </a:lnTo>
                <a:lnTo>
                  <a:pt x="593210" y="1923419"/>
                </a:lnTo>
                <a:lnTo>
                  <a:pt x="635680" y="1941380"/>
                </a:lnTo>
                <a:lnTo>
                  <a:pt x="679117" y="1957426"/>
                </a:lnTo>
                <a:lnTo>
                  <a:pt x="723469" y="1971504"/>
                </a:lnTo>
                <a:lnTo>
                  <a:pt x="768683" y="1983560"/>
                </a:lnTo>
                <a:lnTo>
                  <a:pt x="814706" y="1993543"/>
                </a:lnTo>
                <a:lnTo>
                  <a:pt x="861486" y="2001399"/>
                </a:lnTo>
                <a:lnTo>
                  <a:pt x="908970" y="2007075"/>
                </a:lnTo>
                <a:lnTo>
                  <a:pt x="957106" y="2010520"/>
                </a:lnTo>
                <a:lnTo>
                  <a:pt x="1005839" y="2011680"/>
                </a:lnTo>
                <a:lnTo>
                  <a:pt x="1054573" y="2010520"/>
                </a:lnTo>
                <a:lnTo>
                  <a:pt x="1102709" y="2007075"/>
                </a:lnTo>
                <a:lnTo>
                  <a:pt x="1150193" y="2001399"/>
                </a:lnTo>
                <a:lnTo>
                  <a:pt x="1196973" y="1993543"/>
                </a:lnTo>
                <a:lnTo>
                  <a:pt x="1242996" y="1983560"/>
                </a:lnTo>
                <a:lnTo>
                  <a:pt x="1288210" y="1971504"/>
                </a:lnTo>
                <a:lnTo>
                  <a:pt x="1332562" y="1957426"/>
                </a:lnTo>
                <a:lnTo>
                  <a:pt x="1375999" y="1941380"/>
                </a:lnTo>
                <a:lnTo>
                  <a:pt x="1418469" y="1923419"/>
                </a:lnTo>
                <a:lnTo>
                  <a:pt x="1459918" y="1903594"/>
                </a:lnTo>
                <a:lnTo>
                  <a:pt x="1500295" y="1881958"/>
                </a:lnTo>
                <a:lnTo>
                  <a:pt x="1539546" y="1858565"/>
                </a:lnTo>
                <a:lnTo>
                  <a:pt x="1577619" y="1833466"/>
                </a:lnTo>
                <a:lnTo>
                  <a:pt x="1614462" y="1806716"/>
                </a:lnTo>
                <a:lnTo>
                  <a:pt x="1650020" y="1778365"/>
                </a:lnTo>
                <a:lnTo>
                  <a:pt x="1684243" y="1748468"/>
                </a:lnTo>
                <a:lnTo>
                  <a:pt x="1717076" y="1717076"/>
                </a:lnTo>
                <a:lnTo>
                  <a:pt x="1748468" y="1684243"/>
                </a:lnTo>
                <a:lnTo>
                  <a:pt x="1778365" y="1650020"/>
                </a:lnTo>
                <a:lnTo>
                  <a:pt x="1806716" y="1614462"/>
                </a:lnTo>
                <a:lnTo>
                  <a:pt x="1833466" y="1577619"/>
                </a:lnTo>
                <a:lnTo>
                  <a:pt x="1858565" y="1539546"/>
                </a:lnTo>
                <a:lnTo>
                  <a:pt x="1881958" y="1500295"/>
                </a:lnTo>
                <a:lnTo>
                  <a:pt x="1903594" y="1459918"/>
                </a:lnTo>
                <a:lnTo>
                  <a:pt x="1923419" y="1418469"/>
                </a:lnTo>
                <a:lnTo>
                  <a:pt x="1941380" y="1375999"/>
                </a:lnTo>
                <a:lnTo>
                  <a:pt x="1957426" y="1332562"/>
                </a:lnTo>
                <a:lnTo>
                  <a:pt x="1971504" y="1288210"/>
                </a:lnTo>
                <a:lnTo>
                  <a:pt x="1983560" y="1242996"/>
                </a:lnTo>
                <a:lnTo>
                  <a:pt x="1993543" y="1196973"/>
                </a:lnTo>
                <a:lnTo>
                  <a:pt x="2001399" y="1150193"/>
                </a:lnTo>
                <a:lnTo>
                  <a:pt x="2007075" y="1102709"/>
                </a:lnTo>
                <a:lnTo>
                  <a:pt x="2010520" y="1054573"/>
                </a:lnTo>
                <a:lnTo>
                  <a:pt x="2011679" y="1005840"/>
                </a:lnTo>
                <a:lnTo>
                  <a:pt x="2010520" y="957106"/>
                </a:lnTo>
                <a:lnTo>
                  <a:pt x="2007075" y="908970"/>
                </a:lnTo>
                <a:lnTo>
                  <a:pt x="2001399" y="861486"/>
                </a:lnTo>
                <a:lnTo>
                  <a:pt x="1993543" y="814706"/>
                </a:lnTo>
                <a:lnTo>
                  <a:pt x="1983560" y="768683"/>
                </a:lnTo>
                <a:lnTo>
                  <a:pt x="1971504" y="723469"/>
                </a:lnTo>
                <a:lnTo>
                  <a:pt x="1957426" y="679117"/>
                </a:lnTo>
                <a:lnTo>
                  <a:pt x="1941380" y="635680"/>
                </a:lnTo>
                <a:lnTo>
                  <a:pt x="1923419" y="593210"/>
                </a:lnTo>
                <a:lnTo>
                  <a:pt x="1903594" y="551761"/>
                </a:lnTo>
                <a:lnTo>
                  <a:pt x="1881958" y="511384"/>
                </a:lnTo>
                <a:lnTo>
                  <a:pt x="1858565" y="472133"/>
                </a:lnTo>
                <a:lnTo>
                  <a:pt x="1833466" y="434060"/>
                </a:lnTo>
                <a:lnTo>
                  <a:pt x="1806716" y="397217"/>
                </a:lnTo>
                <a:lnTo>
                  <a:pt x="1778365" y="361659"/>
                </a:lnTo>
                <a:lnTo>
                  <a:pt x="1748468" y="327436"/>
                </a:lnTo>
                <a:lnTo>
                  <a:pt x="1717076" y="294603"/>
                </a:lnTo>
                <a:lnTo>
                  <a:pt x="1684243" y="263211"/>
                </a:lnTo>
                <a:lnTo>
                  <a:pt x="1650020" y="233314"/>
                </a:lnTo>
                <a:lnTo>
                  <a:pt x="1614462" y="204963"/>
                </a:lnTo>
                <a:lnTo>
                  <a:pt x="1577619" y="178213"/>
                </a:lnTo>
                <a:lnTo>
                  <a:pt x="1539546" y="153114"/>
                </a:lnTo>
                <a:lnTo>
                  <a:pt x="1500295" y="129721"/>
                </a:lnTo>
                <a:lnTo>
                  <a:pt x="1459918" y="108085"/>
                </a:lnTo>
                <a:lnTo>
                  <a:pt x="1418469" y="88260"/>
                </a:lnTo>
                <a:lnTo>
                  <a:pt x="1375999" y="70299"/>
                </a:lnTo>
                <a:lnTo>
                  <a:pt x="1332562" y="54253"/>
                </a:lnTo>
                <a:lnTo>
                  <a:pt x="1288210" y="40175"/>
                </a:lnTo>
                <a:lnTo>
                  <a:pt x="1242996" y="28119"/>
                </a:lnTo>
                <a:lnTo>
                  <a:pt x="1196973" y="18136"/>
                </a:lnTo>
                <a:lnTo>
                  <a:pt x="1150193" y="10280"/>
                </a:lnTo>
                <a:lnTo>
                  <a:pt x="1102709" y="4604"/>
                </a:lnTo>
                <a:lnTo>
                  <a:pt x="1054573" y="1159"/>
                </a:lnTo>
                <a:lnTo>
                  <a:pt x="1005839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03027" y="4077716"/>
            <a:ext cx="1127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92884" y="2405697"/>
            <a:ext cx="5307330" cy="922655"/>
          </a:xfrm>
          <a:custGeom>
            <a:avLst/>
            <a:gdLst/>
            <a:ahLst/>
            <a:cxnLst/>
            <a:rect l="l" t="t" r="r" b="b"/>
            <a:pathLst>
              <a:path w="5307330" h="922654">
                <a:moveTo>
                  <a:pt x="130035" y="181394"/>
                </a:moveTo>
                <a:lnTo>
                  <a:pt x="117259" y="148894"/>
                </a:lnTo>
                <a:lnTo>
                  <a:pt x="98386" y="156337"/>
                </a:lnTo>
                <a:lnTo>
                  <a:pt x="74663" y="167106"/>
                </a:lnTo>
                <a:lnTo>
                  <a:pt x="35928" y="189941"/>
                </a:lnTo>
                <a:lnTo>
                  <a:pt x="2844" y="228739"/>
                </a:lnTo>
                <a:lnTo>
                  <a:pt x="0" y="242976"/>
                </a:lnTo>
                <a:lnTo>
                  <a:pt x="34378" y="249148"/>
                </a:lnTo>
                <a:lnTo>
                  <a:pt x="35369" y="243560"/>
                </a:lnTo>
                <a:lnTo>
                  <a:pt x="35801" y="241160"/>
                </a:lnTo>
                <a:lnTo>
                  <a:pt x="37249" y="238442"/>
                </a:lnTo>
                <a:lnTo>
                  <a:pt x="38455" y="236181"/>
                </a:lnTo>
                <a:lnTo>
                  <a:pt x="39255" y="234670"/>
                </a:lnTo>
                <a:lnTo>
                  <a:pt x="40830" y="232867"/>
                </a:lnTo>
                <a:lnTo>
                  <a:pt x="45554" y="227495"/>
                </a:lnTo>
                <a:lnTo>
                  <a:pt x="46342" y="226593"/>
                </a:lnTo>
                <a:lnTo>
                  <a:pt x="91059" y="197942"/>
                </a:lnTo>
                <a:lnTo>
                  <a:pt x="112776" y="188163"/>
                </a:lnTo>
                <a:lnTo>
                  <a:pt x="130035" y="181394"/>
                </a:lnTo>
                <a:close/>
              </a:path>
              <a:path w="5307330" h="922654">
                <a:moveTo>
                  <a:pt x="362966" y="119494"/>
                </a:moveTo>
                <a:lnTo>
                  <a:pt x="356285" y="85217"/>
                </a:lnTo>
                <a:lnTo>
                  <a:pt x="339305" y="88531"/>
                </a:lnTo>
                <a:lnTo>
                  <a:pt x="297535" y="97409"/>
                </a:lnTo>
                <a:lnTo>
                  <a:pt x="258038" y="106578"/>
                </a:lnTo>
                <a:lnTo>
                  <a:pt x="220929" y="116014"/>
                </a:lnTo>
                <a:lnTo>
                  <a:pt x="218744" y="116624"/>
                </a:lnTo>
                <a:lnTo>
                  <a:pt x="228168" y="150266"/>
                </a:lnTo>
                <a:lnTo>
                  <a:pt x="230352" y="149644"/>
                </a:lnTo>
                <a:lnTo>
                  <a:pt x="266649" y="140423"/>
                </a:lnTo>
                <a:lnTo>
                  <a:pt x="305435" y="131432"/>
                </a:lnTo>
                <a:lnTo>
                  <a:pt x="346557" y="122694"/>
                </a:lnTo>
                <a:lnTo>
                  <a:pt x="362966" y="119494"/>
                </a:lnTo>
                <a:close/>
              </a:path>
              <a:path w="5307330" h="922654">
                <a:moveTo>
                  <a:pt x="603199" y="81102"/>
                </a:moveTo>
                <a:lnTo>
                  <a:pt x="598779" y="46469"/>
                </a:lnTo>
                <a:lnTo>
                  <a:pt x="578154" y="49098"/>
                </a:lnTo>
                <a:lnTo>
                  <a:pt x="526770" y="56261"/>
                </a:lnTo>
                <a:lnTo>
                  <a:pt x="477075" y="63804"/>
                </a:lnTo>
                <a:lnTo>
                  <a:pt x="459905" y="66636"/>
                </a:lnTo>
                <a:lnTo>
                  <a:pt x="465594" y="101104"/>
                </a:lnTo>
                <a:lnTo>
                  <a:pt x="482765" y="98259"/>
                </a:lnTo>
                <a:lnTo>
                  <a:pt x="532015" y="90792"/>
                </a:lnTo>
                <a:lnTo>
                  <a:pt x="582980" y="83693"/>
                </a:lnTo>
                <a:lnTo>
                  <a:pt x="603199" y="81102"/>
                </a:lnTo>
                <a:close/>
              </a:path>
              <a:path w="5307330" h="922654">
                <a:moveTo>
                  <a:pt x="845591" y="55676"/>
                </a:moveTo>
                <a:lnTo>
                  <a:pt x="842619" y="20878"/>
                </a:lnTo>
                <a:lnTo>
                  <a:pt x="798207" y="24663"/>
                </a:lnTo>
                <a:lnTo>
                  <a:pt x="741260" y="30099"/>
                </a:lnTo>
                <a:lnTo>
                  <a:pt x="703199" y="34124"/>
                </a:lnTo>
                <a:lnTo>
                  <a:pt x="706882" y="68859"/>
                </a:lnTo>
                <a:lnTo>
                  <a:pt x="744931" y="64833"/>
                </a:lnTo>
                <a:lnTo>
                  <a:pt x="801522" y="59423"/>
                </a:lnTo>
                <a:lnTo>
                  <a:pt x="845591" y="55676"/>
                </a:lnTo>
                <a:close/>
              </a:path>
              <a:path w="5307330" h="922654">
                <a:moveTo>
                  <a:pt x="1088986" y="40525"/>
                </a:moveTo>
                <a:lnTo>
                  <a:pt x="1087208" y="5651"/>
                </a:lnTo>
                <a:lnTo>
                  <a:pt x="975029" y="11353"/>
                </a:lnTo>
                <a:lnTo>
                  <a:pt x="947381" y="13296"/>
                </a:lnTo>
                <a:lnTo>
                  <a:pt x="949833" y="48133"/>
                </a:lnTo>
                <a:lnTo>
                  <a:pt x="977480" y="46189"/>
                </a:lnTo>
                <a:lnTo>
                  <a:pt x="1088986" y="40525"/>
                </a:lnTo>
                <a:close/>
              </a:path>
              <a:path w="5307330" h="922654">
                <a:moveTo>
                  <a:pt x="1197838" y="566712"/>
                </a:moveTo>
                <a:lnTo>
                  <a:pt x="1197178" y="531799"/>
                </a:lnTo>
                <a:lnTo>
                  <a:pt x="1154544" y="532599"/>
                </a:lnTo>
                <a:lnTo>
                  <a:pt x="1135938" y="532726"/>
                </a:lnTo>
                <a:lnTo>
                  <a:pt x="1135722" y="497801"/>
                </a:lnTo>
                <a:lnTo>
                  <a:pt x="1031290" y="550862"/>
                </a:lnTo>
                <a:lnTo>
                  <a:pt x="1136396" y="602576"/>
                </a:lnTo>
                <a:lnTo>
                  <a:pt x="1136167" y="567766"/>
                </a:lnTo>
                <a:lnTo>
                  <a:pt x="1155204" y="567524"/>
                </a:lnTo>
                <a:lnTo>
                  <a:pt x="1197838" y="566712"/>
                </a:lnTo>
                <a:close/>
              </a:path>
              <a:path w="5307330" h="922654">
                <a:moveTo>
                  <a:pt x="1332674" y="35064"/>
                </a:moveTo>
                <a:lnTo>
                  <a:pt x="1332306" y="139"/>
                </a:lnTo>
                <a:lnTo>
                  <a:pt x="1220546" y="1320"/>
                </a:lnTo>
                <a:lnTo>
                  <a:pt x="1192276" y="2197"/>
                </a:lnTo>
                <a:lnTo>
                  <a:pt x="1193355" y="37109"/>
                </a:lnTo>
                <a:lnTo>
                  <a:pt x="1221625" y="36233"/>
                </a:lnTo>
                <a:lnTo>
                  <a:pt x="1332674" y="35064"/>
                </a:lnTo>
                <a:close/>
              </a:path>
              <a:path w="5307330" h="922654">
                <a:moveTo>
                  <a:pt x="1442618" y="559562"/>
                </a:moveTo>
                <a:lnTo>
                  <a:pt x="1441119" y="524662"/>
                </a:lnTo>
                <a:lnTo>
                  <a:pt x="1397431" y="526542"/>
                </a:lnTo>
                <a:lnTo>
                  <a:pt x="1301711" y="529513"/>
                </a:lnTo>
                <a:lnTo>
                  <a:pt x="1302804" y="564426"/>
                </a:lnTo>
                <a:lnTo>
                  <a:pt x="1398943" y="561441"/>
                </a:lnTo>
                <a:lnTo>
                  <a:pt x="1442618" y="559562"/>
                </a:lnTo>
                <a:close/>
              </a:path>
              <a:path w="5307330" h="922654">
                <a:moveTo>
                  <a:pt x="1451394" y="852716"/>
                </a:moveTo>
                <a:lnTo>
                  <a:pt x="1383068" y="852678"/>
                </a:lnTo>
                <a:lnTo>
                  <a:pt x="1365618" y="852665"/>
                </a:lnTo>
                <a:lnTo>
                  <a:pt x="1383068" y="852665"/>
                </a:lnTo>
                <a:lnTo>
                  <a:pt x="1383080" y="817753"/>
                </a:lnTo>
                <a:lnTo>
                  <a:pt x="1278293" y="870102"/>
                </a:lnTo>
                <a:lnTo>
                  <a:pt x="1383055" y="922528"/>
                </a:lnTo>
                <a:lnTo>
                  <a:pt x="1383055" y="887603"/>
                </a:lnTo>
                <a:lnTo>
                  <a:pt x="1451368" y="887641"/>
                </a:lnTo>
                <a:lnTo>
                  <a:pt x="1451394" y="852716"/>
                </a:lnTo>
                <a:close/>
              </a:path>
              <a:path w="5307330" h="922654">
                <a:moveTo>
                  <a:pt x="1578483" y="17132"/>
                </a:moveTo>
                <a:lnTo>
                  <a:pt x="1533385" y="11049"/>
                </a:lnTo>
                <a:lnTo>
                  <a:pt x="1470837" y="4953"/>
                </a:lnTo>
                <a:lnTo>
                  <a:pt x="1438236" y="3022"/>
                </a:lnTo>
                <a:lnTo>
                  <a:pt x="1436166" y="37896"/>
                </a:lnTo>
                <a:lnTo>
                  <a:pt x="1468780" y="39827"/>
                </a:lnTo>
                <a:lnTo>
                  <a:pt x="1529994" y="45808"/>
                </a:lnTo>
                <a:lnTo>
                  <a:pt x="1573809" y="51752"/>
                </a:lnTo>
                <a:lnTo>
                  <a:pt x="1578483" y="17132"/>
                </a:lnTo>
                <a:close/>
              </a:path>
              <a:path w="5307330" h="922654">
                <a:moveTo>
                  <a:pt x="1687233" y="546417"/>
                </a:moveTo>
                <a:lnTo>
                  <a:pt x="1684743" y="511581"/>
                </a:lnTo>
                <a:lnTo>
                  <a:pt x="1545628" y="519887"/>
                </a:lnTo>
                <a:lnTo>
                  <a:pt x="1547444" y="554774"/>
                </a:lnTo>
                <a:lnTo>
                  <a:pt x="1687233" y="546417"/>
                </a:lnTo>
                <a:close/>
              </a:path>
              <a:path w="5307330" h="922654">
                <a:moveTo>
                  <a:pt x="1695881" y="852982"/>
                </a:moveTo>
                <a:lnTo>
                  <a:pt x="1556169" y="852805"/>
                </a:lnTo>
                <a:lnTo>
                  <a:pt x="1556131" y="887730"/>
                </a:lnTo>
                <a:lnTo>
                  <a:pt x="1695818" y="887907"/>
                </a:lnTo>
                <a:lnTo>
                  <a:pt x="1695881" y="852982"/>
                </a:lnTo>
                <a:close/>
              </a:path>
              <a:path w="5307330" h="922654">
                <a:moveTo>
                  <a:pt x="1819643" y="69265"/>
                </a:moveTo>
                <a:lnTo>
                  <a:pt x="1778508" y="57632"/>
                </a:lnTo>
                <a:lnTo>
                  <a:pt x="1718221" y="42811"/>
                </a:lnTo>
                <a:lnTo>
                  <a:pt x="1682902" y="35433"/>
                </a:lnTo>
                <a:lnTo>
                  <a:pt x="1675752" y="69608"/>
                </a:lnTo>
                <a:lnTo>
                  <a:pt x="1711071" y="77000"/>
                </a:lnTo>
                <a:lnTo>
                  <a:pt x="1770164" y="91554"/>
                </a:lnTo>
                <a:lnTo>
                  <a:pt x="1810131" y="102870"/>
                </a:lnTo>
                <a:lnTo>
                  <a:pt x="1819643" y="69265"/>
                </a:lnTo>
                <a:close/>
              </a:path>
              <a:path w="5307330" h="922654">
                <a:moveTo>
                  <a:pt x="1931327" y="525754"/>
                </a:moveTo>
                <a:lnTo>
                  <a:pt x="1927821" y="491007"/>
                </a:lnTo>
                <a:lnTo>
                  <a:pt x="1889683" y="494855"/>
                </a:lnTo>
                <a:lnTo>
                  <a:pt x="1789112" y="503796"/>
                </a:lnTo>
                <a:lnTo>
                  <a:pt x="1791830" y="538607"/>
                </a:lnTo>
                <a:lnTo>
                  <a:pt x="1792897" y="538530"/>
                </a:lnTo>
                <a:lnTo>
                  <a:pt x="1893189" y="529602"/>
                </a:lnTo>
                <a:lnTo>
                  <a:pt x="1931327" y="525754"/>
                </a:lnTo>
                <a:close/>
              </a:path>
              <a:path w="5307330" h="922654">
                <a:moveTo>
                  <a:pt x="1940369" y="853490"/>
                </a:moveTo>
                <a:lnTo>
                  <a:pt x="1800669" y="853173"/>
                </a:lnTo>
                <a:lnTo>
                  <a:pt x="1800593" y="888098"/>
                </a:lnTo>
                <a:lnTo>
                  <a:pt x="1940280" y="888415"/>
                </a:lnTo>
                <a:lnTo>
                  <a:pt x="1940369" y="853490"/>
                </a:lnTo>
                <a:close/>
              </a:path>
              <a:path w="5307330" h="922654">
                <a:moveTo>
                  <a:pt x="2051240" y="154089"/>
                </a:moveTo>
                <a:lnTo>
                  <a:pt x="2009800" y="135966"/>
                </a:lnTo>
                <a:lnTo>
                  <a:pt x="1953691" y="113690"/>
                </a:lnTo>
                <a:lnTo>
                  <a:pt x="1920468" y="101777"/>
                </a:lnTo>
                <a:lnTo>
                  <a:pt x="1908695" y="134658"/>
                </a:lnTo>
                <a:lnTo>
                  <a:pt x="1941906" y="146558"/>
                </a:lnTo>
                <a:lnTo>
                  <a:pt x="1996909" y="168427"/>
                </a:lnTo>
                <a:lnTo>
                  <a:pt x="2037245" y="186093"/>
                </a:lnTo>
                <a:lnTo>
                  <a:pt x="2051240" y="154089"/>
                </a:lnTo>
                <a:close/>
              </a:path>
              <a:path w="5307330" h="922654">
                <a:moveTo>
                  <a:pt x="2174798" y="493229"/>
                </a:moveTo>
                <a:lnTo>
                  <a:pt x="2168906" y="458800"/>
                </a:lnTo>
                <a:lnTo>
                  <a:pt x="2141194" y="463550"/>
                </a:lnTo>
                <a:lnTo>
                  <a:pt x="2104974" y="469176"/>
                </a:lnTo>
                <a:lnTo>
                  <a:pt x="2066315" y="474649"/>
                </a:lnTo>
                <a:lnTo>
                  <a:pt x="2031428" y="479183"/>
                </a:lnTo>
                <a:lnTo>
                  <a:pt x="2035924" y="513816"/>
                </a:lnTo>
                <a:lnTo>
                  <a:pt x="2071217" y="509231"/>
                </a:lnTo>
                <a:lnTo>
                  <a:pt x="2110346" y="503682"/>
                </a:lnTo>
                <a:lnTo>
                  <a:pt x="2147087" y="497967"/>
                </a:lnTo>
                <a:lnTo>
                  <a:pt x="2174798" y="493229"/>
                </a:lnTo>
                <a:close/>
              </a:path>
              <a:path w="5307330" h="922654">
                <a:moveTo>
                  <a:pt x="2184870" y="854265"/>
                </a:moveTo>
                <a:lnTo>
                  <a:pt x="2045157" y="853782"/>
                </a:lnTo>
                <a:lnTo>
                  <a:pt x="2045042" y="888707"/>
                </a:lnTo>
                <a:lnTo>
                  <a:pt x="2184743" y="889190"/>
                </a:lnTo>
                <a:lnTo>
                  <a:pt x="2184870" y="854265"/>
                </a:lnTo>
                <a:close/>
              </a:path>
              <a:path w="5307330" h="922654">
                <a:moveTo>
                  <a:pt x="2268918" y="271627"/>
                </a:moveTo>
                <a:lnTo>
                  <a:pt x="2267826" y="270903"/>
                </a:lnTo>
                <a:lnTo>
                  <a:pt x="2219629" y="241046"/>
                </a:lnTo>
                <a:lnTo>
                  <a:pt x="2169604" y="212534"/>
                </a:lnTo>
                <a:lnTo>
                  <a:pt x="2146528" y="200456"/>
                </a:lnTo>
                <a:lnTo>
                  <a:pt x="2130336" y="231406"/>
                </a:lnTo>
                <a:lnTo>
                  <a:pt x="2153399" y="243484"/>
                </a:lnTo>
                <a:lnTo>
                  <a:pt x="2202332" y="271386"/>
                </a:lnTo>
                <a:lnTo>
                  <a:pt x="2249424" y="300596"/>
                </a:lnTo>
                <a:lnTo>
                  <a:pt x="2268918" y="271627"/>
                </a:lnTo>
                <a:close/>
              </a:path>
              <a:path w="5307330" h="922654">
                <a:moveTo>
                  <a:pt x="2429383" y="855446"/>
                </a:moveTo>
                <a:lnTo>
                  <a:pt x="2289657" y="854710"/>
                </a:lnTo>
                <a:lnTo>
                  <a:pt x="2289492" y="889635"/>
                </a:lnTo>
                <a:lnTo>
                  <a:pt x="2429167" y="890371"/>
                </a:lnTo>
                <a:lnTo>
                  <a:pt x="2429383" y="855446"/>
                </a:lnTo>
                <a:close/>
              </a:path>
              <a:path w="5307330" h="922654">
                <a:moveTo>
                  <a:pt x="2463012" y="424459"/>
                </a:moveTo>
                <a:lnTo>
                  <a:pt x="2440025" y="402539"/>
                </a:lnTo>
                <a:lnTo>
                  <a:pt x="2400300" y="367957"/>
                </a:lnTo>
                <a:lnTo>
                  <a:pt x="2369362" y="343281"/>
                </a:lnTo>
                <a:lnTo>
                  <a:pt x="2369362" y="410616"/>
                </a:lnTo>
                <a:lnTo>
                  <a:pt x="2369337" y="410768"/>
                </a:lnTo>
                <a:lnTo>
                  <a:pt x="2369362" y="410616"/>
                </a:lnTo>
                <a:lnTo>
                  <a:pt x="2369362" y="343281"/>
                </a:lnTo>
                <a:lnTo>
                  <a:pt x="2358288" y="334441"/>
                </a:lnTo>
                <a:lnTo>
                  <a:pt x="2355227" y="332206"/>
                </a:lnTo>
                <a:lnTo>
                  <a:pt x="2334590" y="360375"/>
                </a:lnTo>
                <a:lnTo>
                  <a:pt x="2337638" y="362610"/>
                </a:lnTo>
                <a:lnTo>
                  <a:pt x="2355050" y="376516"/>
                </a:lnTo>
                <a:lnTo>
                  <a:pt x="2334171" y="408520"/>
                </a:lnTo>
                <a:lnTo>
                  <a:pt x="2333777" y="409790"/>
                </a:lnTo>
                <a:lnTo>
                  <a:pt x="2333548" y="410057"/>
                </a:lnTo>
                <a:lnTo>
                  <a:pt x="2333548" y="410768"/>
                </a:lnTo>
                <a:lnTo>
                  <a:pt x="2333434" y="410908"/>
                </a:lnTo>
                <a:lnTo>
                  <a:pt x="2333548" y="410768"/>
                </a:lnTo>
                <a:lnTo>
                  <a:pt x="2333548" y="410057"/>
                </a:lnTo>
                <a:lnTo>
                  <a:pt x="2331961" y="411873"/>
                </a:lnTo>
                <a:lnTo>
                  <a:pt x="2332355" y="411873"/>
                </a:lnTo>
                <a:lnTo>
                  <a:pt x="2333129" y="411873"/>
                </a:lnTo>
                <a:lnTo>
                  <a:pt x="2332634" y="413486"/>
                </a:lnTo>
                <a:lnTo>
                  <a:pt x="2330551" y="413486"/>
                </a:lnTo>
                <a:lnTo>
                  <a:pt x="2329637" y="413486"/>
                </a:lnTo>
                <a:lnTo>
                  <a:pt x="2280640" y="433959"/>
                </a:lnTo>
                <a:lnTo>
                  <a:pt x="2269553" y="437007"/>
                </a:lnTo>
                <a:lnTo>
                  <a:pt x="2278862" y="470662"/>
                </a:lnTo>
                <a:lnTo>
                  <a:pt x="2329484" y="453466"/>
                </a:lnTo>
                <a:lnTo>
                  <a:pt x="2364206" y="428002"/>
                </a:lnTo>
                <a:lnTo>
                  <a:pt x="2368270" y="415836"/>
                </a:lnTo>
                <a:lnTo>
                  <a:pt x="2368410" y="415378"/>
                </a:lnTo>
                <a:lnTo>
                  <a:pt x="2368613" y="414362"/>
                </a:lnTo>
                <a:lnTo>
                  <a:pt x="2369121" y="411810"/>
                </a:lnTo>
                <a:lnTo>
                  <a:pt x="2370378" y="409689"/>
                </a:lnTo>
                <a:lnTo>
                  <a:pt x="2372156" y="407860"/>
                </a:lnTo>
                <a:lnTo>
                  <a:pt x="2373007" y="406996"/>
                </a:lnTo>
                <a:lnTo>
                  <a:pt x="2373465" y="406527"/>
                </a:lnTo>
                <a:lnTo>
                  <a:pt x="2374379" y="405599"/>
                </a:lnTo>
                <a:lnTo>
                  <a:pt x="2375573" y="404685"/>
                </a:lnTo>
                <a:lnTo>
                  <a:pt x="2380246" y="401154"/>
                </a:lnTo>
                <a:lnTo>
                  <a:pt x="2383256" y="399389"/>
                </a:lnTo>
                <a:lnTo>
                  <a:pt x="2417076" y="428866"/>
                </a:lnTo>
                <a:lnTo>
                  <a:pt x="2438895" y="449719"/>
                </a:lnTo>
                <a:lnTo>
                  <a:pt x="2463012" y="424459"/>
                </a:lnTo>
                <a:close/>
              </a:path>
              <a:path w="5307330" h="922654">
                <a:moveTo>
                  <a:pt x="2617495" y="618985"/>
                </a:moveTo>
                <a:lnTo>
                  <a:pt x="2599779" y="588975"/>
                </a:lnTo>
                <a:lnTo>
                  <a:pt x="2573413" y="550113"/>
                </a:lnTo>
                <a:lnTo>
                  <a:pt x="2544127" y="511975"/>
                </a:lnTo>
                <a:lnTo>
                  <a:pt x="2535745" y="502196"/>
                </a:lnTo>
                <a:lnTo>
                  <a:pt x="2509228" y="524929"/>
                </a:lnTo>
                <a:lnTo>
                  <a:pt x="2517622" y="534708"/>
                </a:lnTo>
                <a:lnTo>
                  <a:pt x="2545702" y="571373"/>
                </a:lnTo>
                <a:lnTo>
                  <a:pt x="2570861" y="608571"/>
                </a:lnTo>
                <a:lnTo>
                  <a:pt x="2587396" y="636714"/>
                </a:lnTo>
                <a:lnTo>
                  <a:pt x="2617495" y="618985"/>
                </a:lnTo>
                <a:close/>
              </a:path>
              <a:path w="5307330" h="922654">
                <a:moveTo>
                  <a:pt x="2622969" y="335661"/>
                </a:moveTo>
                <a:lnTo>
                  <a:pt x="2617419" y="301180"/>
                </a:lnTo>
                <a:lnTo>
                  <a:pt x="2598674" y="304190"/>
                </a:lnTo>
                <a:lnTo>
                  <a:pt x="2568892" y="309410"/>
                </a:lnTo>
                <a:lnTo>
                  <a:pt x="2540558" y="314807"/>
                </a:lnTo>
                <a:lnTo>
                  <a:pt x="2513761" y="320382"/>
                </a:lnTo>
                <a:lnTo>
                  <a:pt x="2488577" y="326123"/>
                </a:lnTo>
                <a:lnTo>
                  <a:pt x="2478938" y="328549"/>
                </a:lnTo>
                <a:lnTo>
                  <a:pt x="2487447" y="362419"/>
                </a:lnTo>
                <a:lnTo>
                  <a:pt x="2496350" y="360172"/>
                </a:lnTo>
                <a:lnTo>
                  <a:pt x="2520886" y="354571"/>
                </a:lnTo>
                <a:lnTo>
                  <a:pt x="2547099" y="349110"/>
                </a:lnTo>
                <a:lnTo>
                  <a:pt x="2574912" y="343814"/>
                </a:lnTo>
                <a:lnTo>
                  <a:pt x="2604224" y="338683"/>
                </a:lnTo>
                <a:lnTo>
                  <a:pt x="2622969" y="335661"/>
                </a:lnTo>
                <a:close/>
              </a:path>
              <a:path w="5307330" h="922654">
                <a:moveTo>
                  <a:pt x="2712555" y="765467"/>
                </a:moveTo>
                <a:lnTo>
                  <a:pt x="2676956" y="769975"/>
                </a:lnTo>
                <a:lnTo>
                  <a:pt x="2673350" y="750227"/>
                </a:lnTo>
                <a:lnTo>
                  <a:pt x="2662771" y="717511"/>
                </a:lnTo>
                <a:lnTo>
                  <a:pt x="2629535" y="728268"/>
                </a:lnTo>
                <a:lnTo>
                  <a:pt x="2640126" y="760984"/>
                </a:lnTo>
                <a:lnTo>
                  <a:pt x="2642438" y="774331"/>
                </a:lnTo>
                <a:lnTo>
                  <a:pt x="2608605" y="778598"/>
                </a:lnTo>
                <a:lnTo>
                  <a:pt x="2661628" y="857923"/>
                </a:lnTo>
                <a:lnTo>
                  <a:pt x="2534196" y="856195"/>
                </a:lnTo>
                <a:lnTo>
                  <a:pt x="2533891" y="891120"/>
                </a:lnTo>
                <a:lnTo>
                  <a:pt x="2669324" y="893013"/>
                </a:lnTo>
                <a:lnTo>
                  <a:pt x="2671356" y="893279"/>
                </a:lnTo>
                <a:lnTo>
                  <a:pt x="2673705" y="875982"/>
                </a:lnTo>
                <a:lnTo>
                  <a:pt x="2703068" y="792429"/>
                </a:lnTo>
                <a:lnTo>
                  <a:pt x="2712555" y="765467"/>
                </a:lnTo>
                <a:close/>
              </a:path>
              <a:path w="5307330" h="922654">
                <a:moveTo>
                  <a:pt x="2864320" y="307060"/>
                </a:moveTo>
                <a:lnTo>
                  <a:pt x="2861500" y="272249"/>
                </a:lnTo>
                <a:lnTo>
                  <a:pt x="2841498" y="273862"/>
                </a:lnTo>
                <a:lnTo>
                  <a:pt x="2766834" y="281305"/>
                </a:lnTo>
                <a:lnTo>
                  <a:pt x="2730843" y="285432"/>
                </a:lnTo>
                <a:lnTo>
                  <a:pt x="2721787" y="286562"/>
                </a:lnTo>
                <a:lnTo>
                  <a:pt x="2726118" y="321208"/>
                </a:lnTo>
                <a:lnTo>
                  <a:pt x="2770301" y="316064"/>
                </a:lnTo>
                <a:lnTo>
                  <a:pt x="2844317" y="308673"/>
                </a:lnTo>
                <a:lnTo>
                  <a:pt x="2864320" y="307060"/>
                </a:lnTo>
                <a:close/>
              </a:path>
              <a:path w="5307330" h="922654">
                <a:moveTo>
                  <a:pt x="3107436" y="292950"/>
                </a:moveTo>
                <a:lnTo>
                  <a:pt x="3106458" y="258038"/>
                </a:lnTo>
                <a:lnTo>
                  <a:pt x="3082569" y="258711"/>
                </a:lnTo>
                <a:lnTo>
                  <a:pt x="3000019" y="262470"/>
                </a:lnTo>
                <a:lnTo>
                  <a:pt x="2966313" y="264591"/>
                </a:lnTo>
                <a:lnTo>
                  <a:pt x="2968510" y="299453"/>
                </a:lnTo>
                <a:lnTo>
                  <a:pt x="3001607" y="297357"/>
                </a:lnTo>
                <a:lnTo>
                  <a:pt x="3083547" y="293624"/>
                </a:lnTo>
                <a:lnTo>
                  <a:pt x="3107436" y="292950"/>
                </a:lnTo>
                <a:close/>
              </a:path>
              <a:path w="5307330" h="922654">
                <a:moveTo>
                  <a:pt x="3145282" y="847775"/>
                </a:moveTo>
                <a:lnTo>
                  <a:pt x="3125736" y="818845"/>
                </a:lnTo>
                <a:lnTo>
                  <a:pt x="3118815" y="823645"/>
                </a:lnTo>
                <a:lnTo>
                  <a:pt x="3091002" y="838441"/>
                </a:lnTo>
                <a:lnTo>
                  <a:pt x="3047949" y="853363"/>
                </a:lnTo>
                <a:lnTo>
                  <a:pt x="3003842" y="858532"/>
                </a:lnTo>
                <a:lnTo>
                  <a:pt x="3005239" y="893432"/>
                </a:lnTo>
                <a:lnTo>
                  <a:pt x="3054616" y="887641"/>
                </a:lnTo>
                <a:lnTo>
                  <a:pt x="3103410" y="871080"/>
                </a:lnTo>
                <a:lnTo>
                  <a:pt x="3135096" y="854544"/>
                </a:lnTo>
                <a:lnTo>
                  <a:pt x="3145282" y="847775"/>
                </a:lnTo>
                <a:close/>
              </a:path>
              <a:path w="5307330" h="922654">
                <a:moveTo>
                  <a:pt x="3306267" y="656234"/>
                </a:moveTo>
                <a:lnTo>
                  <a:pt x="3275038" y="640588"/>
                </a:lnTo>
                <a:lnTo>
                  <a:pt x="3261436" y="667854"/>
                </a:lnTo>
                <a:lnTo>
                  <a:pt x="3241954" y="700303"/>
                </a:lnTo>
                <a:lnTo>
                  <a:pt x="3220402" y="730567"/>
                </a:lnTo>
                <a:lnTo>
                  <a:pt x="3200984" y="753567"/>
                </a:lnTo>
                <a:lnTo>
                  <a:pt x="3227667" y="776097"/>
                </a:lnTo>
                <a:lnTo>
                  <a:pt x="3247085" y="753110"/>
                </a:lnTo>
                <a:lnTo>
                  <a:pt x="3270377" y="720598"/>
                </a:lnTo>
                <a:lnTo>
                  <a:pt x="3291344" y="685876"/>
                </a:lnTo>
                <a:lnTo>
                  <a:pt x="3306267" y="656234"/>
                </a:lnTo>
                <a:close/>
              </a:path>
              <a:path w="5307330" h="922654">
                <a:moveTo>
                  <a:pt x="3352622" y="259461"/>
                </a:moveTo>
                <a:lnTo>
                  <a:pt x="3336391" y="258229"/>
                </a:lnTo>
                <a:lnTo>
                  <a:pt x="3293795" y="256260"/>
                </a:lnTo>
                <a:lnTo>
                  <a:pt x="3251111" y="255587"/>
                </a:lnTo>
                <a:lnTo>
                  <a:pt x="3211525" y="255955"/>
                </a:lnTo>
                <a:lnTo>
                  <a:pt x="3211868" y="290880"/>
                </a:lnTo>
                <a:lnTo>
                  <a:pt x="3265551" y="290741"/>
                </a:lnTo>
                <a:lnTo>
                  <a:pt x="3292195" y="291147"/>
                </a:lnTo>
                <a:lnTo>
                  <a:pt x="3333750" y="293052"/>
                </a:lnTo>
                <a:lnTo>
                  <a:pt x="3349980" y="294284"/>
                </a:lnTo>
                <a:lnTo>
                  <a:pt x="3350260" y="290499"/>
                </a:lnTo>
                <a:lnTo>
                  <a:pt x="3352622" y="259461"/>
                </a:lnTo>
                <a:close/>
              </a:path>
              <a:path w="5307330" h="922654">
                <a:moveTo>
                  <a:pt x="3359620" y="415048"/>
                </a:moveTo>
                <a:lnTo>
                  <a:pt x="3325444" y="407860"/>
                </a:lnTo>
                <a:lnTo>
                  <a:pt x="3321926" y="425373"/>
                </a:lnTo>
                <a:lnTo>
                  <a:pt x="3320478" y="445897"/>
                </a:lnTo>
                <a:lnTo>
                  <a:pt x="3318713" y="484492"/>
                </a:lnTo>
                <a:lnTo>
                  <a:pt x="3313417" y="522884"/>
                </a:lnTo>
                <a:lnTo>
                  <a:pt x="3308146" y="545846"/>
                </a:lnTo>
                <a:lnTo>
                  <a:pt x="3342195" y="553643"/>
                </a:lnTo>
                <a:lnTo>
                  <a:pt x="3347453" y="530694"/>
                </a:lnTo>
                <a:lnTo>
                  <a:pt x="3353308" y="489331"/>
                </a:lnTo>
                <a:lnTo>
                  <a:pt x="3355365" y="447548"/>
                </a:lnTo>
                <a:lnTo>
                  <a:pt x="3356762" y="427850"/>
                </a:lnTo>
                <a:lnTo>
                  <a:pt x="3359620" y="415048"/>
                </a:lnTo>
                <a:close/>
              </a:path>
              <a:path w="5307330" h="922654">
                <a:moveTo>
                  <a:pt x="3596944" y="298005"/>
                </a:moveTo>
                <a:lnTo>
                  <a:pt x="3585603" y="295008"/>
                </a:lnTo>
                <a:lnTo>
                  <a:pt x="3504400" y="278295"/>
                </a:lnTo>
                <a:lnTo>
                  <a:pt x="3469271" y="272567"/>
                </a:lnTo>
                <a:lnTo>
                  <a:pt x="3477920" y="265785"/>
                </a:lnTo>
                <a:lnTo>
                  <a:pt x="3502533" y="248348"/>
                </a:lnTo>
                <a:lnTo>
                  <a:pt x="3507956" y="244881"/>
                </a:lnTo>
                <a:lnTo>
                  <a:pt x="3489045" y="215519"/>
                </a:lnTo>
                <a:lnTo>
                  <a:pt x="3456330" y="238328"/>
                </a:lnTo>
                <a:lnTo>
                  <a:pt x="3410216" y="276733"/>
                </a:lnTo>
                <a:lnTo>
                  <a:pt x="3379432" y="309067"/>
                </a:lnTo>
                <a:lnTo>
                  <a:pt x="3405733" y="332041"/>
                </a:lnTo>
                <a:lnTo>
                  <a:pt x="3416592" y="319608"/>
                </a:lnTo>
                <a:lnTo>
                  <a:pt x="3434854" y="301472"/>
                </a:lnTo>
                <a:lnTo>
                  <a:pt x="3455327" y="283514"/>
                </a:lnTo>
                <a:lnTo>
                  <a:pt x="3456140" y="282879"/>
                </a:lnTo>
                <a:lnTo>
                  <a:pt x="3453117" y="305435"/>
                </a:lnTo>
                <a:lnTo>
                  <a:pt x="3457156" y="305968"/>
                </a:lnTo>
                <a:lnTo>
                  <a:pt x="3497364" y="312496"/>
                </a:lnTo>
                <a:lnTo>
                  <a:pt x="3576688" y="328777"/>
                </a:lnTo>
                <a:lnTo>
                  <a:pt x="3588042" y="331774"/>
                </a:lnTo>
                <a:lnTo>
                  <a:pt x="3596944" y="298005"/>
                </a:lnTo>
                <a:close/>
              </a:path>
              <a:path w="5307330" h="922654">
                <a:moveTo>
                  <a:pt x="3723792" y="139065"/>
                </a:moveTo>
                <a:lnTo>
                  <a:pt x="3711244" y="106464"/>
                </a:lnTo>
                <a:lnTo>
                  <a:pt x="3674186" y="120726"/>
                </a:lnTo>
                <a:lnTo>
                  <a:pt x="3638372" y="135712"/>
                </a:lnTo>
                <a:lnTo>
                  <a:pt x="3603980" y="151358"/>
                </a:lnTo>
                <a:lnTo>
                  <a:pt x="3581577" y="162420"/>
                </a:lnTo>
                <a:lnTo>
                  <a:pt x="3597059" y="193738"/>
                </a:lnTo>
                <a:lnTo>
                  <a:pt x="3619462" y="182664"/>
                </a:lnTo>
                <a:lnTo>
                  <a:pt x="3652824" y="167500"/>
                </a:lnTo>
                <a:lnTo>
                  <a:pt x="3687661" y="152946"/>
                </a:lnTo>
                <a:lnTo>
                  <a:pt x="3723792" y="139065"/>
                </a:lnTo>
                <a:close/>
              </a:path>
              <a:path w="5307330" h="922654">
                <a:moveTo>
                  <a:pt x="3830891" y="376961"/>
                </a:moveTo>
                <a:lnTo>
                  <a:pt x="3810584" y="367957"/>
                </a:lnTo>
                <a:lnTo>
                  <a:pt x="3775430" y="353644"/>
                </a:lnTo>
                <a:lnTo>
                  <a:pt x="3739223" y="340131"/>
                </a:lnTo>
                <a:lnTo>
                  <a:pt x="3698621" y="326936"/>
                </a:lnTo>
                <a:lnTo>
                  <a:pt x="3687851" y="360159"/>
                </a:lnTo>
                <a:lnTo>
                  <a:pt x="3727018" y="372859"/>
                </a:lnTo>
                <a:lnTo>
                  <a:pt x="3762273" y="385991"/>
                </a:lnTo>
                <a:lnTo>
                  <a:pt x="3796436" y="399884"/>
                </a:lnTo>
                <a:lnTo>
                  <a:pt x="3816743" y="408889"/>
                </a:lnTo>
                <a:lnTo>
                  <a:pt x="3830891" y="376961"/>
                </a:lnTo>
                <a:close/>
              </a:path>
              <a:path w="5307330" h="922654">
                <a:moveTo>
                  <a:pt x="3956456" y="73304"/>
                </a:moveTo>
                <a:lnTo>
                  <a:pt x="3948671" y="39255"/>
                </a:lnTo>
                <a:lnTo>
                  <a:pt x="3871264" y="56984"/>
                </a:lnTo>
                <a:lnTo>
                  <a:pt x="3812400" y="73558"/>
                </a:lnTo>
                <a:lnTo>
                  <a:pt x="3821861" y="107175"/>
                </a:lnTo>
                <a:lnTo>
                  <a:pt x="3880726" y="90601"/>
                </a:lnTo>
                <a:lnTo>
                  <a:pt x="3956456" y="73304"/>
                </a:lnTo>
                <a:close/>
              </a:path>
              <a:path w="5307330" h="922654">
                <a:moveTo>
                  <a:pt x="4042918" y="506222"/>
                </a:moveTo>
                <a:lnTo>
                  <a:pt x="3994772" y="468744"/>
                </a:lnTo>
                <a:lnTo>
                  <a:pt x="3938994" y="432549"/>
                </a:lnTo>
                <a:lnTo>
                  <a:pt x="3925887" y="425069"/>
                </a:lnTo>
                <a:lnTo>
                  <a:pt x="3908602" y="455409"/>
                </a:lnTo>
                <a:lnTo>
                  <a:pt x="3920579" y="462229"/>
                </a:lnTo>
                <a:lnTo>
                  <a:pt x="3948061" y="479272"/>
                </a:lnTo>
                <a:lnTo>
                  <a:pt x="3973957" y="496785"/>
                </a:lnTo>
                <a:lnTo>
                  <a:pt x="3998163" y="514743"/>
                </a:lnTo>
                <a:lnTo>
                  <a:pt x="4020807" y="533260"/>
                </a:lnTo>
                <a:lnTo>
                  <a:pt x="4042918" y="506222"/>
                </a:lnTo>
                <a:close/>
              </a:path>
              <a:path w="5307330" h="922654">
                <a:moveTo>
                  <a:pt x="4167822" y="724090"/>
                </a:moveTo>
                <a:lnTo>
                  <a:pt x="4162412" y="679704"/>
                </a:lnTo>
                <a:lnTo>
                  <a:pt x="4146308" y="634123"/>
                </a:lnTo>
                <a:lnTo>
                  <a:pt x="4120604" y="590042"/>
                </a:lnTo>
                <a:lnTo>
                  <a:pt x="4117225" y="585495"/>
                </a:lnTo>
                <a:lnTo>
                  <a:pt x="4089387" y="606590"/>
                </a:lnTo>
                <a:lnTo>
                  <a:pt x="4091241" y="608952"/>
                </a:lnTo>
                <a:lnTo>
                  <a:pt x="4103738" y="628243"/>
                </a:lnTo>
                <a:lnTo>
                  <a:pt x="4122178" y="666800"/>
                </a:lnTo>
                <a:lnTo>
                  <a:pt x="4131665" y="705053"/>
                </a:lnTo>
                <a:lnTo>
                  <a:pt x="4132961" y="726236"/>
                </a:lnTo>
                <a:lnTo>
                  <a:pt x="4167822" y="724090"/>
                </a:lnTo>
                <a:close/>
              </a:path>
              <a:path w="5307330" h="922654">
                <a:moveTo>
                  <a:pt x="4195622" y="39712"/>
                </a:moveTo>
                <a:lnTo>
                  <a:pt x="4193336" y="4864"/>
                </a:lnTo>
                <a:lnTo>
                  <a:pt x="4182846" y="5562"/>
                </a:lnTo>
                <a:lnTo>
                  <a:pt x="4136618" y="9791"/>
                </a:lnTo>
                <a:lnTo>
                  <a:pt x="4053446" y="20485"/>
                </a:lnTo>
                <a:lnTo>
                  <a:pt x="4057904" y="55130"/>
                </a:lnTo>
                <a:lnTo>
                  <a:pt x="4141076" y="44424"/>
                </a:lnTo>
                <a:lnTo>
                  <a:pt x="4186021" y="40335"/>
                </a:lnTo>
                <a:lnTo>
                  <a:pt x="4195622" y="39712"/>
                </a:lnTo>
                <a:close/>
              </a:path>
              <a:path w="5307330" h="922654">
                <a:moveTo>
                  <a:pt x="4439539" y="2336"/>
                </a:moveTo>
                <a:lnTo>
                  <a:pt x="4414913" y="1320"/>
                </a:lnTo>
                <a:lnTo>
                  <a:pt x="4322254" y="0"/>
                </a:lnTo>
                <a:lnTo>
                  <a:pt x="4298899" y="317"/>
                </a:lnTo>
                <a:lnTo>
                  <a:pt x="4299369" y="35242"/>
                </a:lnTo>
                <a:lnTo>
                  <a:pt x="4322724" y="34925"/>
                </a:lnTo>
                <a:lnTo>
                  <a:pt x="4414418" y="36233"/>
                </a:lnTo>
                <a:lnTo>
                  <a:pt x="4438078" y="37236"/>
                </a:lnTo>
                <a:lnTo>
                  <a:pt x="4438167" y="34925"/>
                </a:lnTo>
                <a:lnTo>
                  <a:pt x="4439539" y="2336"/>
                </a:lnTo>
                <a:close/>
              </a:path>
              <a:path w="5307330" h="922654">
                <a:moveTo>
                  <a:pt x="4684268" y="19596"/>
                </a:moveTo>
                <a:lnTo>
                  <a:pt x="4597349" y="11341"/>
                </a:lnTo>
                <a:lnTo>
                  <a:pt x="4544631" y="7734"/>
                </a:lnTo>
                <a:lnTo>
                  <a:pt x="4542244" y="42570"/>
                </a:lnTo>
                <a:lnTo>
                  <a:pt x="4594961" y="46189"/>
                </a:lnTo>
                <a:lnTo>
                  <a:pt x="4680966" y="54368"/>
                </a:lnTo>
                <a:lnTo>
                  <a:pt x="4684268" y="19596"/>
                </a:lnTo>
                <a:close/>
              </a:path>
              <a:path w="5307330" h="922654">
                <a:moveTo>
                  <a:pt x="4927587" y="55791"/>
                </a:moveTo>
                <a:lnTo>
                  <a:pt x="4892408" y="49187"/>
                </a:lnTo>
                <a:lnTo>
                  <a:pt x="4852936" y="42392"/>
                </a:lnTo>
                <a:lnTo>
                  <a:pt x="4789144" y="32829"/>
                </a:lnTo>
                <a:lnTo>
                  <a:pt x="4783975" y="67373"/>
                </a:lnTo>
                <a:lnTo>
                  <a:pt x="4847755" y="76923"/>
                </a:lnTo>
                <a:lnTo>
                  <a:pt x="4886490" y="83604"/>
                </a:lnTo>
                <a:lnTo>
                  <a:pt x="4921135" y="90119"/>
                </a:lnTo>
                <a:lnTo>
                  <a:pt x="4927587" y="55791"/>
                </a:lnTo>
                <a:close/>
              </a:path>
              <a:path w="5307330" h="922654">
                <a:moveTo>
                  <a:pt x="5166525" y="119456"/>
                </a:moveTo>
                <a:lnTo>
                  <a:pt x="5130546" y="106832"/>
                </a:lnTo>
                <a:lnTo>
                  <a:pt x="5070043" y="88734"/>
                </a:lnTo>
                <a:lnTo>
                  <a:pt x="5030775" y="78536"/>
                </a:lnTo>
                <a:lnTo>
                  <a:pt x="5022558" y="112483"/>
                </a:lnTo>
                <a:lnTo>
                  <a:pt x="5029149" y="114071"/>
                </a:lnTo>
                <a:lnTo>
                  <a:pt x="5061153" y="122504"/>
                </a:lnTo>
                <a:lnTo>
                  <a:pt x="5091506" y="131203"/>
                </a:lnTo>
                <a:lnTo>
                  <a:pt x="5120119" y="140169"/>
                </a:lnTo>
                <a:lnTo>
                  <a:pt x="5146878" y="149352"/>
                </a:lnTo>
                <a:lnTo>
                  <a:pt x="5154193" y="152120"/>
                </a:lnTo>
                <a:lnTo>
                  <a:pt x="5166525" y="119456"/>
                </a:lnTo>
                <a:close/>
              </a:path>
              <a:path w="5307330" h="922654">
                <a:moveTo>
                  <a:pt x="5307050" y="246062"/>
                </a:moveTo>
                <a:lnTo>
                  <a:pt x="5274246" y="133604"/>
                </a:lnTo>
                <a:lnTo>
                  <a:pt x="5197399" y="204838"/>
                </a:lnTo>
                <a:lnTo>
                  <a:pt x="5307050" y="246062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5119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Logging and Monitoring</a:t>
            </a:r>
            <a:r>
              <a:rPr sz="2800" b="0" spc="-5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Pipeline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65540" y="6450076"/>
            <a:ext cx="1651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77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4561" y="3168776"/>
            <a:ext cx="1354455" cy="1649730"/>
            <a:chOff x="294561" y="3168776"/>
            <a:chExt cx="1354455" cy="1649730"/>
          </a:xfrm>
        </p:grpSpPr>
        <p:sp>
          <p:nvSpPr>
            <p:cNvPr id="7" name="object 7"/>
            <p:cNvSpPr/>
            <p:nvPr/>
          </p:nvSpPr>
          <p:spPr>
            <a:xfrm>
              <a:off x="294561" y="3168776"/>
              <a:ext cx="1354455" cy="1649730"/>
            </a:xfrm>
            <a:custGeom>
              <a:avLst/>
              <a:gdLst/>
              <a:ahLst/>
              <a:cxnLst/>
              <a:rect l="l" t="t" r="r" b="b"/>
              <a:pathLst>
                <a:path w="1354455" h="1649729">
                  <a:moveTo>
                    <a:pt x="25383" y="1414818"/>
                  </a:moveTo>
                  <a:lnTo>
                    <a:pt x="16" y="1416100"/>
                  </a:lnTo>
                  <a:lnTo>
                    <a:pt x="1289" y="1440014"/>
                  </a:lnTo>
                  <a:lnTo>
                    <a:pt x="3709" y="1455889"/>
                  </a:lnTo>
                  <a:lnTo>
                    <a:pt x="28820" y="1452054"/>
                  </a:lnTo>
                  <a:lnTo>
                    <a:pt x="26398" y="1436179"/>
                  </a:lnTo>
                  <a:lnTo>
                    <a:pt x="25444" y="1416100"/>
                  </a:lnTo>
                  <a:lnTo>
                    <a:pt x="25400" y="1415453"/>
                  </a:lnTo>
                  <a:lnTo>
                    <a:pt x="25383" y="1414818"/>
                  </a:lnTo>
                  <a:close/>
                </a:path>
                <a:path w="1354455" h="1649729">
                  <a:moveTo>
                    <a:pt x="25400" y="1339253"/>
                  </a:moveTo>
                  <a:lnTo>
                    <a:pt x="0" y="1339253"/>
                  </a:lnTo>
                  <a:lnTo>
                    <a:pt x="0" y="1415453"/>
                  </a:lnTo>
                  <a:lnTo>
                    <a:pt x="12825" y="1415453"/>
                  </a:lnTo>
                  <a:lnTo>
                    <a:pt x="25383" y="1414818"/>
                  </a:lnTo>
                  <a:lnTo>
                    <a:pt x="25400" y="1339253"/>
                  </a:lnTo>
                  <a:close/>
                </a:path>
                <a:path w="1354455" h="1649729">
                  <a:moveTo>
                    <a:pt x="25400" y="1415165"/>
                  </a:moveTo>
                  <a:lnTo>
                    <a:pt x="25400" y="1415453"/>
                  </a:lnTo>
                  <a:lnTo>
                    <a:pt x="25400" y="1415165"/>
                  </a:lnTo>
                  <a:close/>
                </a:path>
                <a:path w="1354455" h="1649729">
                  <a:moveTo>
                    <a:pt x="25400" y="1414818"/>
                  </a:moveTo>
                  <a:lnTo>
                    <a:pt x="25400" y="1415165"/>
                  </a:lnTo>
                  <a:lnTo>
                    <a:pt x="25400" y="1414818"/>
                  </a:lnTo>
                  <a:close/>
                </a:path>
                <a:path w="1354455" h="1649729">
                  <a:moveTo>
                    <a:pt x="25400" y="1237653"/>
                  </a:moveTo>
                  <a:lnTo>
                    <a:pt x="0" y="1237653"/>
                  </a:lnTo>
                  <a:lnTo>
                    <a:pt x="0" y="1313853"/>
                  </a:lnTo>
                  <a:lnTo>
                    <a:pt x="25400" y="1313853"/>
                  </a:lnTo>
                  <a:lnTo>
                    <a:pt x="25400" y="1237653"/>
                  </a:lnTo>
                  <a:close/>
                </a:path>
                <a:path w="1354455" h="1649729">
                  <a:moveTo>
                    <a:pt x="25400" y="1136053"/>
                  </a:moveTo>
                  <a:lnTo>
                    <a:pt x="0" y="1136053"/>
                  </a:lnTo>
                  <a:lnTo>
                    <a:pt x="0" y="1212253"/>
                  </a:lnTo>
                  <a:lnTo>
                    <a:pt x="25400" y="1212253"/>
                  </a:lnTo>
                  <a:lnTo>
                    <a:pt x="25400" y="1136053"/>
                  </a:lnTo>
                  <a:close/>
                </a:path>
                <a:path w="1354455" h="1649729">
                  <a:moveTo>
                    <a:pt x="25400" y="1034453"/>
                  </a:moveTo>
                  <a:lnTo>
                    <a:pt x="0" y="1034453"/>
                  </a:lnTo>
                  <a:lnTo>
                    <a:pt x="0" y="1110653"/>
                  </a:lnTo>
                  <a:lnTo>
                    <a:pt x="25400" y="1110653"/>
                  </a:lnTo>
                  <a:lnTo>
                    <a:pt x="25400" y="1034453"/>
                  </a:lnTo>
                  <a:close/>
                </a:path>
                <a:path w="1354455" h="1649729">
                  <a:moveTo>
                    <a:pt x="25400" y="932853"/>
                  </a:moveTo>
                  <a:lnTo>
                    <a:pt x="0" y="932853"/>
                  </a:lnTo>
                  <a:lnTo>
                    <a:pt x="0" y="1009053"/>
                  </a:lnTo>
                  <a:lnTo>
                    <a:pt x="25400" y="1009053"/>
                  </a:lnTo>
                  <a:lnTo>
                    <a:pt x="25400" y="932853"/>
                  </a:lnTo>
                  <a:close/>
                </a:path>
                <a:path w="1354455" h="1649729">
                  <a:moveTo>
                    <a:pt x="25400" y="831253"/>
                  </a:moveTo>
                  <a:lnTo>
                    <a:pt x="0" y="831253"/>
                  </a:lnTo>
                  <a:lnTo>
                    <a:pt x="0" y="907453"/>
                  </a:lnTo>
                  <a:lnTo>
                    <a:pt x="25400" y="907453"/>
                  </a:lnTo>
                  <a:lnTo>
                    <a:pt x="25400" y="831253"/>
                  </a:lnTo>
                  <a:close/>
                </a:path>
                <a:path w="1354455" h="1649729">
                  <a:moveTo>
                    <a:pt x="25400" y="729653"/>
                  </a:moveTo>
                  <a:lnTo>
                    <a:pt x="0" y="729653"/>
                  </a:lnTo>
                  <a:lnTo>
                    <a:pt x="0" y="805853"/>
                  </a:lnTo>
                  <a:lnTo>
                    <a:pt x="25400" y="805853"/>
                  </a:lnTo>
                  <a:lnTo>
                    <a:pt x="25400" y="729653"/>
                  </a:lnTo>
                  <a:close/>
                </a:path>
                <a:path w="1354455" h="1649729">
                  <a:moveTo>
                    <a:pt x="25400" y="628053"/>
                  </a:moveTo>
                  <a:lnTo>
                    <a:pt x="0" y="628053"/>
                  </a:lnTo>
                  <a:lnTo>
                    <a:pt x="0" y="704253"/>
                  </a:lnTo>
                  <a:lnTo>
                    <a:pt x="25400" y="704253"/>
                  </a:lnTo>
                  <a:lnTo>
                    <a:pt x="25400" y="628053"/>
                  </a:lnTo>
                  <a:close/>
                </a:path>
                <a:path w="1354455" h="1649729">
                  <a:moveTo>
                    <a:pt x="25400" y="526453"/>
                  </a:moveTo>
                  <a:lnTo>
                    <a:pt x="0" y="526453"/>
                  </a:lnTo>
                  <a:lnTo>
                    <a:pt x="0" y="602653"/>
                  </a:lnTo>
                  <a:lnTo>
                    <a:pt x="25400" y="602653"/>
                  </a:lnTo>
                  <a:lnTo>
                    <a:pt x="25400" y="526453"/>
                  </a:lnTo>
                  <a:close/>
                </a:path>
                <a:path w="1354455" h="1649729">
                  <a:moveTo>
                    <a:pt x="25400" y="424853"/>
                  </a:moveTo>
                  <a:lnTo>
                    <a:pt x="0" y="424853"/>
                  </a:lnTo>
                  <a:lnTo>
                    <a:pt x="0" y="501053"/>
                  </a:lnTo>
                  <a:lnTo>
                    <a:pt x="25400" y="501053"/>
                  </a:lnTo>
                  <a:lnTo>
                    <a:pt x="25400" y="424853"/>
                  </a:lnTo>
                  <a:close/>
                </a:path>
                <a:path w="1354455" h="1649729">
                  <a:moveTo>
                    <a:pt x="25400" y="323253"/>
                  </a:moveTo>
                  <a:lnTo>
                    <a:pt x="0" y="323253"/>
                  </a:lnTo>
                  <a:lnTo>
                    <a:pt x="0" y="399453"/>
                  </a:lnTo>
                  <a:lnTo>
                    <a:pt x="25400" y="399453"/>
                  </a:lnTo>
                  <a:lnTo>
                    <a:pt x="25400" y="323253"/>
                  </a:lnTo>
                  <a:close/>
                </a:path>
                <a:path w="1354455" h="1649729">
                  <a:moveTo>
                    <a:pt x="646" y="221030"/>
                  </a:moveTo>
                  <a:lnTo>
                    <a:pt x="0" y="234149"/>
                  </a:lnTo>
                  <a:lnTo>
                    <a:pt x="0" y="297853"/>
                  </a:lnTo>
                  <a:lnTo>
                    <a:pt x="25400" y="297853"/>
                  </a:lnTo>
                  <a:lnTo>
                    <a:pt x="25400" y="234149"/>
                  </a:lnTo>
                  <a:lnTo>
                    <a:pt x="26013" y="222313"/>
                  </a:lnTo>
                  <a:lnTo>
                    <a:pt x="646" y="221030"/>
                  </a:lnTo>
                  <a:close/>
                </a:path>
                <a:path w="1354455" h="1649729">
                  <a:moveTo>
                    <a:pt x="30709" y="118490"/>
                  </a:moveTo>
                  <a:lnTo>
                    <a:pt x="10355" y="165138"/>
                  </a:lnTo>
                  <a:lnTo>
                    <a:pt x="3585" y="194538"/>
                  </a:lnTo>
                  <a:lnTo>
                    <a:pt x="28694" y="198374"/>
                  </a:lnTo>
                  <a:lnTo>
                    <a:pt x="29753" y="191439"/>
                  </a:lnTo>
                  <a:lnTo>
                    <a:pt x="34955" y="171462"/>
                  </a:lnTo>
                  <a:lnTo>
                    <a:pt x="42028" y="152323"/>
                  </a:lnTo>
                  <a:lnTo>
                    <a:pt x="50868" y="134112"/>
                  </a:lnTo>
                  <a:lnTo>
                    <a:pt x="52417" y="131673"/>
                  </a:lnTo>
                  <a:lnTo>
                    <a:pt x="30709" y="118490"/>
                  </a:lnTo>
                  <a:close/>
                </a:path>
                <a:path w="1354455" h="1649729">
                  <a:moveTo>
                    <a:pt x="102148" y="40779"/>
                  </a:moveTo>
                  <a:lnTo>
                    <a:pt x="84743" y="53873"/>
                  </a:lnTo>
                  <a:lnTo>
                    <a:pt x="68160" y="69024"/>
                  </a:lnTo>
                  <a:lnTo>
                    <a:pt x="53096" y="85686"/>
                  </a:lnTo>
                  <a:lnTo>
                    <a:pt x="45229" y="96202"/>
                  </a:lnTo>
                  <a:lnTo>
                    <a:pt x="65571" y="111417"/>
                  </a:lnTo>
                  <a:lnTo>
                    <a:pt x="73437" y="100901"/>
                  </a:lnTo>
                  <a:lnTo>
                    <a:pt x="86958" y="86106"/>
                  </a:lnTo>
                  <a:lnTo>
                    <a:pt x="101827" y="72669"/>
                  </a:lnTo>
                  <a:lnTo>
                    <a:pt x="117359" y="61125"/>
                  </a:lnTo>
                  <a:lnTo>
                    <a:pt x="102148" y="40779"/>
                  </a:lnTo>
                  <a:close/>
                </a:path>
                <a:path w="1354455" h="1649729">
                  <a:moveTo>
                    <a:pt x="201884" y="2463"/>
                  </a:moveTo>
                  <a:lnTo>
                    <a:pt x="186352" y="4902"/>
                  </a:lnTo>
                  <a:lnTo>
                    <a:pt x="163927" y="10731"/>
                  </a:lnTo>
                  <a:lnTo>
                    <a:pt x="142436" y="18669"/>
                  </a:lnTo>
                  <a:lnTo>
                    <a:pt x="126065" y="26555"/>
                  </a:lnTo>
                  <a:lnTo>
                    <a:pt x="137088" y="49441"/>
                  </a:lnTo>
                  <a:lnTo>
                    <a:pt x="153459" y="41554"/>
                  </a:lnTo>
                  <a:lnTo>
                    <a:pt x="172659" y="34582"/>
                  </a:lnTo>
                  <a:lnTo>
                    <a:pt x="192678" y="29502"/>
                  </a:lnTo>
                  <a:lnTo>
                    <a:pt x="205717" y="27584"/>
                  </a:lnTo>
                  <a:lnTo>
                    <a:pt x="201884" y="2463"/>
                  </a:lnTo>
                  <a:close/>
                </a:path>
                <a:path w="1354455" h="1649729">
                  <a:moveTo>
                    <a:pt x="305282" y="0"/>
                  </a:moveTo>
                  <a:lnTo>
                    <a:pt x="233503" y="25"/>
                  </a:lnTo>
                  <a:lnTo>
                    <a:pt x="228448" y="279"/>
                  </a:lnTo>
                  <a:lnTo>
                    <a:pt x="229730" y="25641"/>
                  </a:lnTo>
                  <a:lnTo>
                    <a:pt x="234784" y="25387"/>
                  </a:lnTo>
                  <a:lnTo>
                    <a:pt x="305282" y="25387"/>
                  </a:lnTo>
                  <a:lnTo>
                    <a:pt x="305282" y="0"/>
                  </a:lnTo>
                  <a:close/>
                </a:path>
                <a:path w="1354455" h="1649729">
                  <a:moveTo>
                    <a:pt x="305282" y="25387"/>
                  </a:moveTo>
                  <a:lnTo>
                    <a:pt x="234784" y="25387"/>
                  </a:lnTo>
                  <a:lnTo>
                    <a:pt x="305282" y="25400"/>
                  </a:lnTo>
                  <a:close/>
                </a:path>
                <a:path w="1354455" h="1649729">
                  <a:moveTo>
                    <a:pt x="406882" y="0"/>
                  </a:moveTo>
                  <a:lnTo>
                    <a:pt x="330682" y="0"/>
                  </a:lnTo>
                  <a:lnTo>
                    <a:pt x="330682" y="25400"/>
                  </a:lnTo>
                  <a:lnTo>
                    <a:pt x="406882" y="25400"/>
                  </a:lnTo>
                  <a:lnTo>
                    <a:pt x="406882" y="0"/>
                  </a:lnTo>
                  <a:close/>
                </a:path>
                <a:path w="1354455" h="1649729">
                  <a:moveTo>
                    <a:pt x="508482" y="0"/>
                  </a:moveTo>
                  <a:lnTo>
                    <a:pt x="432282" y="0"/>
                  </a:lnTo>
                  <a:lnTo>
                    <a:pt x="432282" y="25400"/>
                  </a:lnTo>
                  <a:lnTo>
                    <a:pt x="508482" y="25400"/>
                  </a:lnTo>
                  <a:lnTo>
                    <a:pt x="508482" y="0"/>
                  </a:lnTo>
                  <a:close/>
                </a:path>
                <a:path w="1354455" h="1649729">
                  <a:moveTo>
                    <a:pt x="610082" y="0"/>
                  </a:moveTo>
                  <a:lnTo>
                    <a:pt x="533882" y="0"/>
                  </a:lnTo>
                  <a:lnTo>
                    <a:pt x="533882" y="25400"/>
                  </a:lnTo>
                  <a:lnTo>
                    <a:pt x="610082" y="25400"/>
                  </a:lnTo>
                  <a:lnTo>
                    <a:pt x="610082" y="0"/>
                  </a:lnTo>
                  <a:close/>
                </a:path>
                <a:path w="1354455" h="1649729">
                  <a:moveTo>
                    <a:pt x="711682" y="0"/>
                  </a:moveTo>
                  <a:lnTo>
                    <a:pt x="635482" y="0"/>
                  </a:lnTo>
                  <a:lnTo>
                    <a:pt x="635482" y="25400"/>
                  </a:lnTo>
                  <a:lnTo>
                    <a:pt x="711682" y="25400"/>
                  </a:lnTo>
                  <a:lnTo>
                    <a:pt x="711682" y="0"/>
                  </a:lnTo>
                  <a:close/>
                </a:path>
                <a:path w="1354455" h="1649729">
                  <a:moveTo>
                    <a:pt x="813282" y="0"/>
                  </a:moveTo>
                  <a:lnTo>
                    <a:pt x="737082" y="0"/>
                  </a:lnTo>
                  <a:lnTo>
                    <a:pt x="737082" y="25400"/>
                  </a:lnTo>
                  <a:lnTo>
                    <a:pt x="813282" y="25400"/>
                  </a:lnTo>
                  <a:lnTo>
                    <a:pt x="813282" y="0"/>
                  </a:lnTo>
                  <a:close/>
                </a:path>
                <a:path w="1354455" h="1649729">
                  <a:moveTo>
                    <a:pt x="914882" y="0"/>
                  </a:moveTo>
                  <a:lnTo>
                    <a:pt x="838682" y="0"/>
                  </a:lnTo>
                  <a:lnTo>
                    <a:pt x="838682" y="25400"/>
                  </a:lnTo>
                  <a:lnTo>
                    <a:pt x="914882" y="25400"/>
                  </a:lnTo>
                  <a:lnTo>
                    <a:pt x="914882" y="0"/>
                  </a:lnTo>
                  <a:close/>
                </a:path>
                <a:path w="1354455" h="1649729">
                  <a:moveTo>
                    <a:pt x="1016485" y="0"/>
                  </a:moveTo>
                  <a:lnTo>
                    <a:pt x="940282" y="0"/>
                  </a:lnTo>
                  <a:lnTo>
                    <a:pt x="940282" y="25400"/>
                  </a:lnTo>
                  <a:lnTo>
                    <a:pt x="1016485" y="25400"/>
                  </a:lnTo>
                  <a:lnTo>
                    <a:pt x="1016485" y="0"/>
                  </a:lnTo>
                  <a:close/>
                </a:path>
                <a:path w="1354455" h="1649729">
                  <a:moveTo>
                    <a:pt x="1118085" y="0"/>
                  </a:moveTo>
                  <a:lnTo>
                    <a:pt x="1041885" y="0"/>
                  </a:lnTo>
                  <a:lnTo>
                    <a:pt x="1041885" y="25400"/>
                  </a:lnTo>
                  <a:lnTo>
                    <a:pt x="1118085" y="25400"/>
                  </a:lnTo>
                  <a:lnTo>
                    <a:pt x="1118085" y="0"/>
                  </a:lnTo>
                  <a:close/>
                </a:path>
                <a:path w="1354455" h="1649729">
                  <a:moveTo>
                    <a:pt x="1145364" y="1435"/>
                  </a:moveTo>
                  <a:lnTo>
                    <a:pt x="1141529" y="26543"/>
                  </a:lnTo>
                  <a:lnTo>
                    <a:pt x="1162598" y="29756"/>
                  </a:lnTo>
                  <a:lnTo>
                    <a:pt x="1182575" y="34963"/>
                  </a:lnTo>
                  <a:lnTo>
                    <a:pt x="1201727" y="42037"/>
                  </a:lnTo>
                  <a:lnTo>
                    <a:pt x="1210757" y="46456"/>
                  </a:lnTo>
                  <a:lnTo>
                    <a:pt x="1221780" y="23571"/>
                  </a:lnTo>
                  <a:lnTo>
                    <a:pt x="1210452" y="18186"/>
                  </a:lnTo>
                  <a:lnTo>
                    <a:pt x="1188900" y="10363"/>
                  </a:lnTo>
                  <a:lnTo>
                    <a:pt x="1166434" y="4648"/>
                  </a:lnTo>
                  <a:lnTo>
                    <a:pt x="1145364" y="1435"/>
                  </a:lnTo>
                  <a:close/>
                </a:path>
                <a:path w="1354455" h="1649729">
                  <a:moveTo>
                    <a:pt x="1245047" y="36474"/>
                  </a:moveTo>
                  <a:lnTo>
                    <a:pt x="1231851" y="58191"/>
                  </a:lnTo>
                  <a:lnTo>
                    <a:pt x="1237109" y="61379"/>
                  </a:lnTo>
                  <a:lnTo>
                    <a:pt x="1253149" y="73444"/>
                  </a:lnTo>
                  <a:lnTo>
                    <a:pt x="1267932" y="86956"/>
                  </a:lnTo>
                  <a:lnTo>
                    <a:pt x="1281369" y="101828"/>
                  </a:lnTo>
                  <a:lnTo>
                    <a:pt x="1284353" y="105918"/>
                  </a:lnTo>
                  <a:lnTo>
                    <a:pt x="1304686" y="90703"/>
                  </a:lnTo>
                  <a:lnTo>
                    <a:pt x="1300165" y="84747"/>
                  </a:lnTo>
                  <a:lnTo>
                    <a:pt x="1285013" y="68160"/>
                  </a:lnTo>
                  <a:lnTo>
                    <a:pt x="1268351" y="53098"/>
                  </a:lnTo>
                  <a:lnTo>
                    <a:pt x="1250292" y="39674"/>
                  </a:lnTo>
                  <a:lnTo>
                    <a:pt x="1245047" y="36474"/>
                  </a:lnTo>
                  <a:close/>
                </a:path>
                <a:path w="1354455" h="1649729">
                  <a:moveTo>
                    <a:pt x="1319761" y="112610"/>
                  </a:moveTo>
                  <a:lnTo>
                    <a:pt x="1298056" y="125806"/>
                  </a:lnTo>
                  <a:lnTo>
                    <a:pt x="1303759" y="135191"/>
                  </a:lnTo>
                  <a:lnTo>
                    <a:pt x="1312496" y="153466"/>
                  </a:lnTo>
                  <a:lnTo>
                    <a:pt x="1319456" y="172669"/>
                  </a:lnTo>
                  <a:lnTo>
                    <a:pt x="1324536" y="192684"/>
                  </a:lnTo>
                  <a:lnTo>
                    <a:pt x="1349415" y="187756"/>
                  </a:lnTo>
                  <a:lnTo>
                    <a:pt x="1349136" y="186359"/>
                  </a:lnTo>
                  <a:lnTo>
                    <a:pt x="1343306" y="163931"/>
                  </a:lnTo>
                  <a:lnTo>
                    <a:pt x="1335369" y="142443"/>
                  </a:lnTo>
                  <a:lnTo>
                    <a:pt x="1325463" y="121996"/>
                  </a:lnTo>
                  <a:lnTo>
                    <a:pt x="1319761" y="112610"/>
                  </a:lnTo>
                  <a:close/>
                </a:path>
                <a:path w="1354455" h="1649729">
                  <a:moveTo>
                    <a:pt x="1353047" y="214172"/>
                  </a:moveTo>
                  <a:lnTo>
                    <a:pt x="1327673" y="215455"/>
                  </a:lnTo>
                  <a:lnTo>
                    <a:pt x="1328586" y="233514"/>
                  </a:lnTo>
                  <a:lnTo>
                    <a:pt x="1328638" y="290982"/>
                  </a:lnTo>
                  <a:lnTo>
                    <a:pt x="1354038" y="290982"/>
                  </a:lnTo>
                  <a:lnTo>
                    <a:pt x="1354025" y="233514"/>
                  </a:lnTo>
                  <a:lnTo>
                    <a:pt x="1353047" y="214172"/>
                  </a:lnTo>
                  <a:close/>
                </a:path>
                <a:path w="1354455" h="1649729">
                  <a:moveTo>
                    <a:pt x="1354038" y="316382"/>
                  </a:moveTo>
                  <a:lnTo>
                    <a:pt x="1328638" y="316382"/>
                  </a:lnTo>
                  <a:lnTo>
                    <a:pt x="1328638" y="392582"/>
                  </a:lnTo>
                  <a:lnTo>
                    <a:pt x="1354038" y="392582"/>
                  </a:lnTo>
                  <a:lnTo>
                    <a:pt x="1354038" y="316382"/>
                  </a:lnTo>
                  <a:close/>
                </a:path>
                <a:path w="1354455" h="1649729">
                  <a:moveTo>
                    <a:pt x="1354038" y="417982"/>
                  </a:moveTo>
                  <a:lnTo>
                    <a:pt x="1328638" y="417982"/>
                  </a:lnTo>
                  <a:lnTo>
                    <a:pt x="1328638" y="494182"/>
                  </a:lnTo>
                  <a:lnTo>
                    <a:pt x="1354038" y="494182"/>
                  </a:lnTo>
                  <a:lnTo>
                    <a:pt x="1354038" y="417982"/>
                  </a:lnTo>
                  <a:close/>
                </a:path>
                <a:path w="1354455" h="1649729">
                  <a:moveTo>
                    <a:pt x="1354038" y="519582"/>
                  </a:moveTo>
                  <a:lnTo>
                    <a:pt x="1328638" y="519582"/>
                  </a:lnTo>
                  <a:lnTo>
                    <a:pt x="1328638" y="595782"/>
                  </a:lnTo>
                  <a:lnTo>
                    <a:pt x="1354038" y="595782"/>
                  </a:lnTo>
                  <a:lnTo>
                    <a:pt x="1354038" y="519582"/>
                  </a:lnTo>
                  <a:close/>
                </a:path>
                <a:path w="1354455" h="1649729">
                  <a:moveTo>
                    <a:pt x="1354038" y="621182"/>
                  </a:moveTo>
                  <a:lnTo>
                    <a:pt x="1328638" y="621182"/>
                  </a:lnTo>
                  <a:lnTo>
                    <a:pt x="1328638" y="697382"/>
                  </a:lnTo>
                  <a:lnTo>
                    <a:pt x="1354038" y="697382"/>
                  </a:lnTo>
                  <a:lnTo>
                    <a:pt x="1354038" y="621182"/>
                  </a:lnTo>
                  <a:close/>
                </a:path>
                <a:path w="1354455" h="1649729">
                  <a:moveTo>
                    <a:pt x="1354038" y="722782"/>
                  </a:moveTo>
                  <a:lnTo>
                    <a:pt x="1328638" y="722782"/>
                  </a:lnTo>
                  <a:lnTo>
                    <a:pt x="1328638" y="798982"/>
                  </a:lnTo>
                  <a:lnTo>
                    <a:pt x="1354038" y="798982"/>
                  </a:lnTo>
                  <a:lnTo>
                    <a:pt x="1354038" y="722782"/>
                  </a:lnTo>
                  <a:close/>
                </a:path>
                <a:path w="1354455" h="1649729">
                  <a:moveTo>
                    <a:pt x="1354038" y="824382"/>
                  </a:moveTo>
                  <a:lnTo>
                    <a:pt x="1328638" y="824382"/>
                  </a:lnTo>
                  <a:lnTo>
                    <a:pt x="1328638" y="900582"/>
                  </a:lnTo>
                  <a:lnTo>
                    <a:pt x="1354038" y="900582"/>
                  </a:lnTo>
                  <a:lnTo>
                    <a:pt x="1354038" y="824382"/>
                  </a:lnTo>
                  <a:close/>
                </a:path>
                <a:path w="1354455" h="1649729">
                  <a:moveTo>
                    <a:pt x="1354038" y="925982"/>
                  </a:moveTo>
                  <a:lnTo>
                    <a:pt x="1328638" y="925982"/>
                  </a:lnTo>
                  <a:lnTo>
                    <a:pt x="1328638" y="1002182"/>
                  </a:lnTo>
                  <a:lnTo>
                    <a:pt x="1354038" y="1002182"/>
                  </a:lnTo>
                  <a:lnTo>
                    <a:pt x="1354038" y="925982"/>
                  </a:lnTo>
                  <a:close/>
                </a:path>
                <a:path w="1354455" h="1649729">
                  <a:moveTo>
                    <a:pt x="1354038" y="1027582"/>
                  </a:moveTo>
                  <a:lnTo>
                    <a:pt x="1328638" y="1027582"/>
                  </a:lnTo>
                  <a:lnTo>
                    <a:pt x="1328638" y="1103782"/>
                  </a:lnTo>
                  <a:lnTo>
                    <a:pt x="1354038" y="1103782"/>
                  </a:lnTo>
                  <a:lnTo>
                    <a:pt x="1354038" y="1027582"/>
                  </a:lnTo>
                  <a:close/>
                </a:path>
                <a:path w="1354455" h="1649729">
                  <a:moveTo>
                    <a:pt x="1354038" y="1129182"/>
                  </a:moveTo>
                  <a:lnTo>
                    <a:pt x="1328638" y="1129182"/>
                  </a:lnTo>
                  <a:lnTo>
                    <a:pt x="1328638" y="1205382"/>
                  </a:lnTo>
                  <a:lnTo>
                    <a:pt x="1354038" y="1205382"/>
                  </a:lnTo>
                  <a:lnTo>
                    <a:pt x="1354038" y="1129182"/>
                  </a:lnTo>
                  <a:close/>
                </a:path>
                <a:path w="1354455" h="1649729">
                  <a:moveTo>
                    <a:pt x="1354038" y="1230782"/>
                  </a:moveTo>
                  <a:lnTo>
                    <a:pt x="1328638" y="1230782"/>
                  </a:lnTo>
                  <a:lnTo>
                    <a:pt x="1328638" y="1306982"/>
                  </a:lnTo>
                  <a:lnTo>
                    <a:pt x="1354038" y="1306982"/>
                  </a:lnTo>
                  <a:lnTo>
                    <a:pt x="1354038" y="1230782"/>
                  </a:lnTo>
                  <a:close/>
                </a:path>
                <a:path w="1354455" h="1649729">
                  <a:moveTo>
                    <a:pt x="1354038" y="1332382"/>
                  </a:moveTo>
                  <a:lnTo>
                    <a:pt x="1328638" y="1332382"/>
                  </a:lnTo>
                  <a:lnTo>
                    <a:pt x="1328638" y="1408582"/>
                  </a:lnTo>
                  <a:lnTo>
                    <a:pt x="1354038" y="1408582"/>
                  </a:lnTo>
                  <a:lnTo>
                    <a:pt x="1354038" y="1332382"/>
                  </a:lnTo>
                  <a:close/>
                </a:path>
                <a:path w="1354455" h="1649729">
                  <a:moveTo>
                    <a:pt x="1327724" y="1433322"/>
                  </a:moveTo>
                  <a:lnTo>
                    <a:pt x="1319075" y="1478140"/>
                  </a:lnTo>
                  <a:lnTo>
                    <a:pt x="1309778" y="1501762"/>
                  </a:lnTo>
                  <a:lnTo>
                    <a:pt x="1332664" y="1512785"/>
                  </a:lnTo>
                  <a:lnTo>
                    <a:pt x="1349390" y="1461998"/>
                  </a:lnTo>
                  <a:lnTo>
                    <a:pt x="1353085" y="1434604"/>
                  </a:lnTo>
                  <a:lnTo>
                    <a:pt x="1327724" y="1433322"/>
                  </a:lnTo>
                  <a:close/>
                </a:path>
                <a:path w="1354455" h="1649729">
                  <a:moveTo>
                    <a:pt x="1298488" y="1523098"/>
                  </a:moveTo>
                  <a:lnTo>
                    <a:pt x="1292659" y="1532674"/>
                  </a:lnTo>
                  <a:lnTo>
                    <a:pt x="1280594" y="1548714"/>
                  </a:lnTo>
                  <a:lnTo>
                    <a:pt x="1267081" y="1563497"/>
                  </a:lnTo>
                  <a:lnTo>
                    <a:pt x="1252209" y="1576933"/>
                  </a:lnTo>
                  <a:lnTo>
                    <a:pt x="1267386" y="1597228"/>
                  </a:lnTo>
                  <a:lnTo>
                    <a:pt x="1300939" y="1563928"/>
                  </a:lnTo>
                  <a:lnTo>
                    <a:pt x="1320192" y="1536280"/>
                  </a:lnTo>
                  <a:lnTo>
                    <a:pt x="1298488" y="1523098"/>
                  </a:lnTo>
                  <a:close/>
                </a:path>
                <a:path w="1354455" h="1649729">
                  <a:moveTo>
                    <a:pt x="1232562" y="1590992"/>
                  </a:moveTo>
                  <a:lnTo>
                    <a:pt x="1218846" y="1599323"/>
                  </a:lnTo>
                  <a:lnTo>
                    <a:pt x="1200571" y="1608061"/>
                  </a:lnTo>
                  <a:lnTo>
                    <a:pt x="1181381" y="1615020"/>
                  </a:lnTo>
                  <a:lnTo>
                    <a:pt x="1166116" y="1618881"/>
                  </a:lnTo>
                  <a:lnTo>
                    <a:pt x="1172441" y="1643481"/>
                  </a:lnTo>
                  <a:lnTo>
                    <a:pt x="1190106" y="1638871"/>
                  </a:lnTo>
                  <a:lnTo>
                    <a:pt x="1211595" y="1630946"/>
                  </a:lnTo>
                  <a:lnTo>
                    <a:pt x="1232042" y="1621028"/>
                  </a:lnTo>
                  <a:lnTo>
                    <a:pt x="1245758" y="1612696"/>
                  </a:lnTo>
                  <a:lnTo>
                    <a:pt x="1232562" y="1590992"/>
                  </a:lnTo>
                  <a:close/>
                </a:path>
                <a:path w="1354455" h="1649729">
                  <a:moveTo>
                    <a:pt x="1068110" y="1624203"/>
                  </a:moveTo>
                  <a:lnTo>
                    <a:pt x="1068110" y="1649603"/>
                  </a:lnTo>
                  <a:lnTo>
                    <a:pt x="1120536" y="1649590"/>
                  </a:lnTo>
                  <a:lnTo>
                    <a:pt x="1144450" y="1648307"/>
                  </a:lnTo>
                  <a:lnTo>
                    <a:pt x="1146177" y="1648053"/>
                  </a:lnTo>
                  <a:lnTo>
                    <a:pt x="1142548" y="1624215"/>
                  </a:lnTo>
                  <a:lnTo>
                    <a:pt x="1068110" y="1624203"/>
                  </a:lnTo>
                  <a:close/>
                </a:path>
                <a:path w="1354455" h="1649729">
                  <a:moveTo>
                    <a:pt x="1142354" y="1622945"/>
                  </a:moveTo>
                  <a:lnTo>
                    <a:pt x="1140614" y="1623199"/>
                  </a:lnTo>
                  <a:lnTo>
                    <a:pt x="1119253" y="1624215"/>
                  </a:lnTo>
                  <a:lnTo>
                    <a:pt x="1142548" y="1624215"/>
                  </a:lnTo>
                  <a:lnTo>
                    <a:pt x="1142354" y="1622945"/>
                  </a:lnTo>
                  <a:close/>
                </a:path>
                <a:path w="1354455" h="1649729">
                  <a:moveTo>
                    <a:pt x="1042710" y="1624203"/>
                  </a:moveTo>
                  <a:lnTo>
                    <a:pt x="966514" y="1624203"/>
                  </a:lnTo>
                  <a:lnTo>
                    <a:pt x="966514" y="1649603"/>
                  </a:lnTo>
                  <a:lnTo>
                    <a:pt x="1042710" y="1649603"/>
                  </a:lnTo>
                  <a:lnTo>
                    <a:pt x="1042710" y="1624203"/>
                  </a:lnTo>
                  <a:close/>
                </a:path>
                <a:path w="1354455" h="1649729">
                  <a:moveTo>
                    <a:pt x="941114" y="1624203"/>
                  </a:moveTo>
                  <a:lnTo>
                    <a:pt x="864914" y="1624203"/>
                  </a:lnTo>
                  <a:lnTo>
                    <a:pt x="864914" y="1649603"/>
                  </a:lnTo>
                  <a:lnTo>
                    <a:pt x="941114" y="1649603"/>
                  </a:lnTo>
                  <a:lnTo>
                    <a:pt x="941114" y="1624203"/>
                  </a:lnTo>
                  <a:close/>
                </a:path>
                <a:path w="1354455" h="1649729">
                  <a:moveTo>
                    <a:pt x="839514" y="1624203"/>
                  </a:moveTo>
                  <a:lnTo>
                    <a:pt x="763314" y="1624203"/>
                  </a:lnTo>
                  <a:lnTo>
                    <a:pt x="763314" y="1649603"/>
                  </a:lnTo>
                  <a:lnTo>
                    <a:pt x="839514" y="1649603"/>
                  </a:lnTo>
                  <a:lnTo>
                    <a:pt x="839514" y="1624203"/>
                  </a:lnTo>
                  <a:close/>
                </a:path>
                <a:path w="1354455" h="1649729">
                  <a:moveTo>
                    <a:pt x="737914" y="1624203"/>
                  </a:moveTo>
                  <a:lnTo>
                    <a:pt x="661714" y="1624203"/>
                  </a:lnTo>
                  <a:lnTo>
                    <a:pt x="661714" y="1649603"/>
                  </a:lnTo>
                  <a:lnTo>
                    <a:pt x="737914" y="1649603"/>
                  </a:lnTo>
                  <a:lnTo>
                    <a:pt x="737914" y="1624203"/>
                  </a:lnTo>
                  <a:close/>
                </a:path>
                <a:path w="1354455" h="1649729">
                  <a:moveTo>
                    <a:pt x="636314" y="1624203"/>
                  </a:moveTo>
                  <a:lnTo>
                    <a:pt x="560114" y="1624203"/>
                  </a:lnTo>
                  <a:lnTo>
                    <a:pt x="560114" y="1649603"/>
                  </a:lnTo>
                  <a:lnTo>
                    <a:pt x="636314" y="1649603"/>
                  </a:lnTo>
                  <a:lnTo>
                    <a:pt x="636314" y="1624203"/>
                  </a:lnTo>
                  <a:close/>
                </a:path>
                <a:path w="1354455" h="1649729">
                  <a:moveTo>
                    <a:pt x="534714" y="1624203"/>
                  </a:moveTo>
                  <a:lnTo>
                    <a:pt x="458514" y="1624203"/>
                  </a:lnTo>
                  <a:lnTo>
                    <a:pt x="458514" y="1649603"/>
                  </a:lnTo>
                  <a:lnTo>
                    <a:pt x="534714" y="1649603"/>
                  </a:lnTo>
                  <a:lnTo>
                    <a:pt x="534714" y="1624203"/>
                  </a:lnTo>
                  <a:close/>
                </a:path>
                <a:path w="1354455" h="1649729">
                  <a:moveTo>
                    <a:pt x="433114" y="1624203"/>
                  </a:moveTo>
                  <a:lnTo>
                    <a:pt x="356914" y="1624203"/>
                  </a:lnTo>
                  <a:lnTo>
                    <a:pt x="356914" y="1649603"/>
                  </a:lnTo>
                  <a:lnTo>
                    <a:pt x="433114" y="1649603"/>
                  </a:lnTo>
                  <a:lnTo>
                    <a:pt x="433114" y="1624203"/>
                  </a:lnTo>
                  <a:close/>
                </a:path>
                <a:path w="1354455" h="1649729">
                  <a:moveTo>
                    <a:pt x="331514" y="1624203"/>
                  </a:moveTo>
                  <a:lnTo>
                    <a:pt x="255314" y="1624203"/>
                  </a:lnTo>
                  <a:lnTo>
                    <a:pt x="255314" y="1649603"/>
                  </a:lnTo>
                  <a:lnTo>
                    <a:pt x="331514" y="1649603"/>
                  </a:lnTo>
                  <a:lnTo>
                    <a:pt x="331514" y="1624203"/>
                  </a:lnTo>
                  <a:close/>
                </a:path>
                <a:path w="1354455" h="1649729">
                  <a:moveTo>
                    <a:pt x="159881" y="1610347"/>
                  </a:moveTo>
                  <a:lnTo>
                    <a:pt x="187599" y="1644954"/>
                  </a:lnTo>
                  <a:lnTo>
                    <a:pt x="229279" y="1649374"/>
                  </a:lnTo>
                  <a:lnTo>
                    <a:pt x="230559" y="1623999"/>
                  </a:lnTo>
                  <a:lnTo>
                    <a:pt x="212143" y="1623072"/>
                  </a:lnTo>
                  <a:lnTo>
                    <a:pt x="191430" y="1619846"/>
                  </a:lnTo>
                  <a:lnTo>
                    <a:pt x="171456" y="1614652"/>
                  </a:lnTo>
                  <a:lnTo>
                    <a:pt x="159881" y="1610347"/>
                  </a:lnTo>
                  <a:close/>
                </a:path>
                <a:path w="1354455" h="1649729">
                  <a:moveTo>
                    <a:pt x="81473" y="1557464"/>
                  </a:moveTo>
                  <a:lnTo>
                    <a:pt x="62677" y="1574546"/>
                  </a:lnTo>
                  <a:lnTo>
                    <a:pt x="69018" y="1581442"/>
                  </a:lnTo>
                  <a:lnTo>
                    <a:pt x="85679" y="1596504"/>
                  </a:lnTo>
                  <a:lnTo>
                    <a:pt x="103738" y="1609940"/>
                  </a:lnTo>
                  <a:lnTo>
                    <a:pt x="123078" y="1621612"/>
                  </a:lnTo>
                  <a:lnTo>
                    <a:pt x="126814" y="1623415"/>
                  </a:lnTo>
                  <a:lnTo>
                    <a:pt x="137838" y="1600530"/>
                  </a:lnTo>
                  <a:lnTo>
                    <a:pt x="134101" y="1598739"/>
                  </a:lnTo>
                  <a:lnTo>
                    <a:pt x="116926" y="1588223"/>
                  </a:lnTo>
                  <a:lnTo>
                    <a:pt x="100890" y="1576158"/>
                  </a:lnTo>
                  <a:lnTo>
                    <a:pt x="86100" y="1562646"/>
                  </a:lnTo>
                  <a:lnTo>
                    <a:pt x="81473" y="1557464"/>
                  </a:lnTo>
                  <a:close/>
                </a:path>
                <a:path w="1354455" h="1649729">
                  <a:moveTo>
                    <a:pt x="34282" y="1475524"/>
                  </a:moveTo>
                  <a:lnTo>
                    <a:pt x="9682" y="1481848"/>
                  </a:lnTo>
                  <a:lnTo>
                    <a:pt x="10728" y="1485671"/>
                  </a:lnTo>
                  <a:lnTo>
                    <a:pt x="18660" y="1507159"/>
                  </a:lnTo>
                  <a:lnTo>
                    <a:pt x="28572" y="1527606"/>
                  </a:lnTo>
                  <a:lnTo>
                    <a:pt x="40347" y="1546872"/>
                  </a:lnTo>
                  <a:lnTo>
                    <a:pt x="45727" y="1554073"/>
                  </a:lnTo>
                  <a:lnTo>
                    <a:pt x="66069" y="1538859"/>
                  </a:lnTo>
                  <a:lnTo>
                    <a:pt x="60689" y="1531658"/>
                  </a:lnTo>
                  <a:lnTo>
                    <a:pt x="50280" y="1514411"/>
                  </a:lnTo>
                  <a:lnTo>
                    <a:pt x="41544" y="1496136"/>
                  </a:lnTo>
                  <a:lnTo>
                    <a:pt x="34582" y="1476946"/>
                  </a:lnTo>
                  <a:lnTo>
                    <a:pt x="34282" y="1475524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2711" y="3383279"/>
              <a:ext cx="1219200" cy="1219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1158" y="2873755"/>
            <a:ext cx="4959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IaaS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64066" y="3551580"/>
            <a:ext cx="1507490" cy="884555"/>
            <a:chOff x="2364066" y="3551580"/>
            <a:chExt cx="1507490" cy="884555"/>
          </a:xfrm>
        </p:grpSpPr>
        <p:sp>
          <p:nvSpPr>
            <p:cNvPr id="11" name="object 11"/>
            <p:cNvSpPr/>
            <p:nvPr/>
          </p:nvSpPr>
          <p:spPr>
            <a:xfrm>
              <a:off x="2364066" y="3662083"/>
              <a:ext cx="1507490" cy="774065"/>
            </a:xfrm>
            <a:custGeom>
              <a:avLst/>
              <a:gdLst/>
              <a:ahLst/>
              <a:cxnLst/>
              <a:rect l="l" t="t" r="r" b="b"/>
              <a:pathLst>
                <a:path w="1507489" h="774064">
                  <a:moveTo>
                    <a:pt x="1506893" y="0"/>
                  </a:moveTo>
                  <a:lnTo>
                    <a:pt x="1473020" y="32858"/>
                  </a:lnTo>
                  <a:lnTo>
                    <a:pt x="1415956" y="52669"/>
                  </a:lnTo>
                  <a:lnTo>
                    <a:pt x="1378217" y="61780"/>
                  </a:lnTo>
                  <a:lnTo>
                    <a:pt x="1334843" y="70287"/>
                  </a:lnTo>
                  <a:lnTo>
                    <a:pt x="1286214" y="78135"/>
                  </a:lnTo>
                  <a:lnTo>
                    <a:pt x="1232709" y="85267"/>
                  </a:lnTo>
                  <a:lnTo>
                    <a:pt x="1174706" y="91629"/>
                  </a:lnTo>
                  <a:lnTo>
                    <a:pt x="1112583" y="97164"/>
                  </a:lnTo>
                  <a:lnTo>
                    <a:pt x="1046721" y="101818"/>
                  </a:lnTo>
                  <a:lnTo>
                    <a:pt x="977496" y="105534"/>
                  </a:lnTo>
                  <a:lnTo>
                    <a:pt x="905289" y="108257"/>
                  </a:lnTo>
                  <a:lnTo>
                    <a:pt x="830477" y="109932"/>
                  </a:lnTo>
                  <a:lnTo>
                    <a:pt x="753440" y="110502"/>
                  </a:lnTo>
                  <a:lnTo>
                    <a:pt x="676404" y="109932"/>
                  </a:lnTo>
                  <a:lnTo>
                    <a:pt x="601595" y="108257"/>
                  </a:lnTo>
                  <a:lnTo>
                    <a:pt x="529389" y="105534"/>
                  </a:lnTo>
                  <a:lnTo>
                    <a:pt x="460166" y="101818"/>
                  </a:lnTo>
                  <a:lnTo>
                    <a:pt x="394304" y="97164"/>
                  </a:lnTo>
                  <a:lnTo>
                    <a:pt x="332183" y="91629"/>
                  </a:lnTo>
                  <a:lnTo>
                    <a:pt x="274181" y="85267"/>
                  </a:lnTo>
                  <a:lnTo>
                    <a:pt x="220676" y="78135"/>
                  </a:lnTo>
                  <a:lnTo>
                    <a:pt x="172048" y="70287"/>
                  </a:lnTo>
                  <a:lnTo>
                    <a:pt x="128675" y="61780"/>
                  </a:lnTo>
                  <a:lnTo>
                    <a:pt x="90935" y="52669"/>
                  </a:lnTo>
                  <a:lnTo>
                    <a:pt x="33873" y="32858"/>
                  </a:lnTo>
                  <a:lnTo>
                    <a:pt x="0" y="0"/>
                  </a:lnTo>
                  <a:lnTo>
                    <a:pt x="0" y="662990"/>
                  </a:lnTo>
                  <a:lnTo>
                    <a:pt x="33873" y="695848"/>
                  </a:lnTo>
                  <a:lnTo>
                    <a:pt x="90935" y="715660"/>
                  </a:lnTo>
                  <a:lnTo>
                    <a:pt x="128675" y="724771"/>
                  </a:lnTo>
                  <a:lnTo>
                    <a:pt x="172048" y="733278"/>
                  </a:lnTo>
                  <a:lnTo>
                    <a:pt x="220676" y="741125"/>
                  </a:lnTo>
                  <a:lnTo>
                    <a:pt x="274181" y="748258"/>
                  </a:lnTo>
                  <a:lnTo>
                    <a:pt x="332183" y="754619"/>
                  </a:lnTo>
                  <a:lnTo>
                    <a:pt x="394304" y="760155"/>
                  </a:lnTo>
                  <a:lnTo>
                    <a:pt x="460166" y="764808"/>
                  </a:lnTo>
                  <a:lnTo>
                    <a:pt x="529389" y="768525"/>
                  </a:lnTo>
                  <a:lnTo>
                    <a:pt x="601595" y="771248"/>
                  </a:lnTo>
                  <a:lnTo>
                    <a:pt x="676404" y="772922"/>
                  </a:lnTo>
                  <a:lnTo>
                    <a:pt x="753440" y="773493"/>
                  </a:lnTo>
                  <a:lnTo>
                    <a:pt x="830477" y="772922"/>
                  </a:lnTo>
                  <a:lnTo>
                    <a:pt x="905289" y="771248"/>
                  </a:lnTo>
                  <a:lnTo>
                    <a:pt x="977496" y="768525"/>
                  </a:lnTo>
                  <a:lnTo>
                    <a:pt x="1046721" y="764808"/>
                  </a:lnTo>
                  <a:lnTo>
                    <a:pt x="1112583" y="760155"/>
                  </a:lnTo>
                  <a:lnTo>
                    <a:pt x="1174706" y="754619"/>
                  </a:lnTo>
                  <a:lnTo>
                    <a:pt x="1232709" y="748258"/>
                  </a:lnTo>
                  <a:lnTo>
                    <a:pt x="1286214" y="741125"/>
                  </a:lnTo>
                  <a:lnTo>
                    <a:pt x="1334843" y="733278"/>
                  </a:lnTo>
                  <a:lnTo>
                    <a:pt x="1378217" y="724771"/>
                  </a:lnTo>
                  <a:lnTo>
                    <a:pt x="1415956" y="715660"/>
                  </a:lnTo>
                  <a:lnTo>
                    <a:pt x="1473020" y="695848"/>
                  </a:lnTo>
                  <a:lnTo>
                    <a:pt x="1506893" y="662990"/>
                  </a:lnTo>
                  <a:lnTo>
                    <a:pt x="1506893" y="0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64066" y="3551580"/>
              <a:ext cx="1507490" cy="221615"/>
            </a:xfrm>
            <a:custGeom>
              <a:avLst/>
              <a:gdLst/>
              <a:ahLst/>
              <a:cxnLst/>
              <a:rect l="l" t="t" r="r" b="b"/>
              <a:pathLst>
                <a:path w="1507489" h="221614">
                  <a:moveTo>
                    <a:pt x="753440" y="0"/>
                  </a:moveTo>
                  <a:lnTo>
                    <a:pt x="676404" y="570"/>
                  </a:lnTo>
                  <a:lnTo>
                    <a:pt x="601595" y="2245"/>
                  </a:lnTo>
                  <a:lnTo>
                    <a:pt x="529389" y="4968"/>
                  </a:lnTo>
                  <a:lnTo>
                    <a:pt x="460166" y="8684"/>
                  </a:lnTo>
                  <a:lnTo>
                    <a:pt x="394304" y="13338"/>
                  </a:lnTo>
                  <a:lnTo>
                    <a:pt x="332183" y="18873"/>
                  </a:lnTo>
                  <a:lnTo>
                    <a:pt x="274181" y="25235"/>
                  </a:lnTo>
                  <a:lnTo>
                    <a:pt x="220676" y="32367"/>
                  </a:lnTo>
                  <a:lnTo>
                    <a:pt x="172048" y="40214"/>
                  </a:lnTo>
                  <a:lnTo>
                    <a:pt x="128675" y="48721"/>
                  </a:lnTo>
                  <a:lnTo>
                    <a:pt x="90935" y="57832"/>
                  </a:lnTo>
                  <a:lnTo>
                    <a:pt x="33873" y="77644"/>
                  </a:lnTo>
                  <a:lnTo>
                    <a:pt x="0" y="110502"/>
                  </a:lnTo>
                  <a:lnTo>
                    <a:pt x="3889" y="121800"/>
                  </a:lnTo>
                  <a:lnTo>
                    <a:pt x="59208" y="153513"/>
                  </a:lnTo>
                  <a:lnTo>
                    <a:pt x="128675" y="172283"/>
                  </a:lnTo>
                  <a:lnTo>
                    <a:pt x="172048" y="180790"/>
                  </a:lnTo>
                  <a:lnTo>
                    <a:pt x="220676" y="188637"/>
                  </a:lnTo>
                  <a:lnTo>
                    <a:pt x="274181" y="195770"/>
                  </a:lnTo>
                  <a:lnTo>
                    <a:pt x="332183" y="202131"/>
                  </a:lnTo>
                  <a:lnTo>
                    <a:pt x="394304" y="207667"/>
                  </a:lnTo>
                  <a:lnTo>
                    <a:pt x="460166" y="212320"/>
                  </a:lnTo>
                  <a:lnTo>
                    <a:pt x="529389" y="216036"/>
                  </a:lnTo>
                  <a:lnTo>
                    <a:pt x="601595" y="218760"/>
                  </a:lnTo>
                  <a:lnTo>
                    <a:pt x="676404" y="220434"/>
                  </a:lnTo>
                  <a:lnTo>
                    <a:pt x="753440" y="221005"/>
                  </a:lnTo>
                  <a:lnTo>
                    <a:pt x="830477" y="220434"/>
                  </a:lnTo>
                  <a:lnTo>
                    <a:pt x="905289" y="218760"/>
                  </a:lnTo>
                  <a:lnTo>
                    <a:pt x="977496" y="216036"/>
                  </a:lnTo>
                  <a:lnTo>
                    <a:pt x="1046721" y="212320"/>
                  </a:lnTo>
                  <a:lnTo>
                    <a:pt x="1112583" y="207667"/>
                  </a:lnTo>
                  <a:lnTo>
                    <a:pt x="1174706" y="202131"/>
                  </a:lnTo>
                  <a:lnTo>
                    <a:pt x="1232709" y="195770"/>
                  </a:lnTo>
                  <a:lnTo>
                    <a:pt x="1286214" y="188637"/>
                  </a:lnTo>
                  <a:lnTo>
                    <a:pt x="1334843" y="180790"/>
                  </a:lnTo>
                  <a:lnTo>
                    <a:pt x="1378217" y="172283"/>
                  </a:lnTo>
                  <a:lnTo>
                    <a:pt x="1415956" y="163172"/>
                  </a:lnTo>
                  <a:lnTo>
                    <a:pt x="1473020" y="143360"/>
                  </a:lnTo>
                  <a:lnTo>
                    <a:pt x="1506893" y="110502"/>
                  </a:lnTo>
                  <a:lnTo>
                    <a:pt x="1503003" y="99205"/>
                  </a:lnTo>
                  <a:lnTo>
                    <a:pt x="1447684" y="67492"/>
                  </a:lnTo>
                  <a:lnTo>
                    <a:pt x="1378217" y="48721"/>
                  </a:lnTo>
                  <a:lnTo>
                    <a:pt x="1334843" y="40214"/>
                  </a:lnTo>
                  <a:lnTo>
                    <a:pt x="1286214" y="32367"/>
                  </a:lnTo>
                  <a:lnTo>
                    <a:pt x="1232709" y="25235"/>
                  </a:lnTo>
                  <a:lnTo>
                    <a:pt x="1174706" y="18873"/>
                  </a:lnTo>
                  <a:lnTo>
                    <a:pt x="1112583" y="13338"/>
                  </a:lnTo>
                  <a:lnTo>
                    <a:pt x="1046721" y="8684"/>
                  </a:lnTo>
                  <a:lnTo>
                    <a:pt x="977496" y="4968"/>
                  </a:lnTo>
                  <a:lnTo>
                    <a:pt x="905289" y="2245"/>
                  </a:lnTo>
                  <a:lnTo>
                    <a:pt x="830477" y="570"/>
                  </a:lnTo>
                  <a:lnTo>
                    <a:pt x="753440" y="0"/>
                  </a:lnTo>
                  <a:close/>
                </a:path>
              </a:pathLst>
            </a:custGeom>
            <a:solidFill>
              <a:srgbClr val="E98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88857" y="3760723"/>
            <a:ext cx="12579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42545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Log  Agg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egat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34334" y="2262771"/>
            <a:ext cx="1739900" cy="884555"/>
            <a:chOff x="3334334" y="2262771"/>
            <a:chExt cx="1739900" cy="884555"/>
          </a:xfrm>
        </p:grpSpPr>
        <p:sp>
          <p:nvSpPr>
            <p:cNvPr id="15" name="object 15"/>
            <p:cNvSpPr/>
            <p:nvPr/>
          </p:nvSpPr>
          <p:spPr>
            <a:xfrm>
              <a:off x="3334334" y="2373274"/>
              <a:ext cx="1739900" cy="774065"/>
            </a:xfrm>
            <a:custGeom>
              <a:avLst/>
              <a:gdLst/>
              <a:ahLst/>
              <a:cxnLst/>
              <a:rect l="l" t="t" r="r" b="b"/>
              <a:pathLst>
                <a:path w="1739900" h="774064">
                  <a:moveTo>
                    <a:pt x="1739544" y="0"/>
                  </a:moveTo>
                  <a:lnTo>
                    <a:pt x="1708475" y="29373"/>
                  </a:lnTo>
                  <a:lnTo>
                    <a:pt x="1655800" y="47365"/>
                  </a:lnTo>
                  <a:lnTo>
                    <a:pt x="1580421" y="63721"/>
                  </a:lnTo>
                  <a:lnTo>
                    <a:pt x="1534985" y="71187"/>
                  </a:lnTo>
                  <a:lnTo>
                    <a:pt x="1484795" y="78128"/>
                  </a:lnTo>
                  <a:lnTo>
                    <a:pt x="1430156" y="84504"/>
                  </a:lnTo>
                  <a:lnTo>
                    <a:pt x="1371377" y="90276"/>
                  </a:lnTo>
                  <a:lnTo>
                    <a:pt x="1308764" y="95405"/>
                  </a:lnTo>
                  <a:lnTo>
                    <a:pt x="1242624" y="99851"/>
                  </a:lnTo>
                  <a:lnTo>
                    <a:pt x="1173265" y="103577"/>
                  </a:lnTo>
                  <a:lnTo>
                    <a:pt x="1100993" y="106543"/>
                  </a:lnTo>
                  <a:lnTo>
                    <a:pt x="1026115" y="108709"/>
                  </a:lnTo>
                  <a:lnTo>
                    <a:pt x="948939" y="110038"/>
                  </a:lnTo>
                  <a:lnTo>
                    <a:pt x="869772" y="110489"/>
                  </a:lnTo>
                  <a:lnTo>
                    <a:pt x="790604" y="110038"/>
                  </a:lnTo>
                  <a:lnTo>
                    <a:pt x="713428" y="108709"/>
                  </a:lnTo>
                  <a:lnTo>
                    <a:pt x="638551" y="106543"/>
                  </a:lnTo>
                  <a:lnTo>
                    <a:pt x="566279" y="103577"/>
                  </a:lnTo>
                  <a:lnTo>
                    <a:pt x="496919" y="99851"/>
                  </a:lnTo>
                  <a:lnTo>
                    <a:pt x="430780" y="95405"/>
                  </a:lnTo>
                  <a:lnTo>
                    <a:pt x="368167" y="90276"/>
                  </a:lnTo>
                  <a:lnTo>
                    <a:pt x="309387" y="84504"/>
                  </a:lnTo>
                  <a:lnTo>
                    <a:pt x="254749" y="78128"/>
                  </a:lnTo>
                  <a:lnTo>
                    <a:pt x="204558" y="71187"/>
                  </a:lnTo>
                  <a:lnTo>
                    <a:pt x="159122" y="63721"/>
                  </a:lnTo>
                  <a:lnTo>
                    <a:pt x="118748" y="55767"/>
                  </a:lnTo>
                  <a:lnTo>
                    <a:pt x="54414" y="38554"/>
                  </a:lnTo>
                  <a:lnTo>
                    <a:pt x="14013" y="19861"/>
                  </a:lnTo>
                  <a:lnTo>
                    <a:pt x="0" y="0"/>
                  </a:lnTo>
                  <a:lnTo>
                    <a:pt x="0" y="662990"/>
                  </a:lnTo>
                  <a:lnTo>
                    <a:pt x="31068" y="692363"/>
                  </a:lnTo>
                  <a:lnTo>
                    <a:pt x="83743" y="710355"/>
                  </a:lnTo>
                  <a:lnTo>
                    <a:pt x="159122" y="726711"/>
                  </a:lnTo>
                  <a:lnTo>
                    <a:pt x="204558" y="734178"/>
                  </a:lnTo>
                  <a:lnTo>
                    <a:pt x="254749" y="741119"/>
                  </a:lnTo>
                  <a:lnTo>
                    <a:pt x="309387" y="747495"/>
                  </a:lnTo>
                  <a:lnTo>
                    <a:pt x="368167" y="753267"/>
                  </a:lnTo>
                  <a:lnTo>
                    <a:pt x="430780" y="758396"/>
                  </a:lnTo>
                  <a:lnTo>
                    <a:pt x="496919" y="762842"/>
                  </a:lnTo>
                  <a:lnTo>
                    <a:pt x="566279" y="766568"/>
                  </a:lnTo>
                  <a:lnTo>
                    <a:pt x="638551" y="769534"/>
                  </a:lnTo>
                  <a:lnTo>
                    <a:pt x="713428" y="771700"/>
                  </a:lnTo>
                  <a:lnTo>
                    <a:pt x="790604" y="773029"/>
                  </a:lnTo>
                  <a:lnTo>
                    <a:pt x="869772" y="773480"/>
                  </a:lnTo>
                  <a:lnTo>
                    <a:pt x="948939" y="773029"/>
                  </a:lnTo>
                  <a:lnTo>
                    <a:pt x="1026115" y="771700"/>
                  </a:lnTo>
                  <a:lnTo>
                    <a:pt x="1100993" y="769534"/>
                  </a:lnTo>
                  <a:lnTo>
                    <a:pt x="1173265" y="766568"/>
                  </a:lnTo>
                  <a:lnTo>
                    <a:pt x="1242624" y="762842"/>
                  </a:lnTo>
                  <a:lnTo>
                    <a:pt x="1308764" y="758396"/>
                  </a:lnTo>
                  <a:lnTo>
                    <a:pt x="1371377" y="753267"/>
                  </a:lnTo>
                  <a:lnTo>
                    <a:pt x="1430156" y="747495"/>
                  </a:lnTo>
                  <a:lnTo>
                    <a:pt x="1484795" y="741119"/>
                  </a:lnTo>
                  <a:lnTo>
                    <a:pt x="1534985" y="734178"/>
                  </a:lnTo>
                  <a:lnTo>
                    <a:pt x="1580421" y="726711"/>
                  </a:lnTo>
                  <a:lnTo>
                    <a:pt x="1620795" y="718757"/>
                  </a:lnTo>
                  <a:lnTo>
                    <a:pt x="1685129" y="701544"/>
                  </a:lnTo>
                  <a:lnTo>
                    <a:pt x="1725531" y="682851"/>
                  </a:lnTo>
                  <a:lnTo>
                    <a:pt x="1739544" y="662990"/>
                  </a:lnTo>
                  <a:lnTo>
                    <a:pt x="1739544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34334" y="2262771"/>
              <a:ext cx="1739900" cy="221615"/>
            </a:xfrm>
            <a:custGeom>
              <a:avLst/>
              <a:gdLst/>
              <a:ahLst/>
              <a:cxnLst/>
              <a:rect l="l" t="t" r="r" b="b"/>
              <a:pathLst>
                <a:path w="1739900" h="221614">
                  <a:moveTo>
                    <a:pt x="869772" y="0"/>
                  </a:moveTo>
                  <a:lnTo>
                    <a:pt x="790604" y="451"/>
                  </a:lnTo>
                  <a:lnTo>
                    <a:pt x="713428" y="1780"/>
                  </a:lnTo>
                  <a:lnTo>
                    <a:pt x="638551" y="3946"/>
                  </a:lnTo>
                  <a:lnTo>
                    <a:pt x="566279" y="6912"/>
                  </a:lnTo>
                  <a:lnTo>
                    <a:pt x="496919" y="10638"/>
                  </a:lnTo>
                  <a:lnTo>
                    <a:pt x="430780" y="15085"/>
                  </a:lnTo>
                  <a:lnTo>
                    <a:pt x="368167" y="20214"/>
                  </a:lnTo>
                  <a:lnTo>
                    <a:pt x="309387" y="25986"/>
                  </a:lnTo>
                  <a:lnTo>
                    <a:pt x="254749" y="32362"/>
                  </a:lnTo>
                  <a:lnTo>
                    <a:pt x="204558" y="39304"/>
                  </a:lnTo>
                  <a:lnTo>
                    <a:pt x="159122" y="46771"/>
                  </a:lnTo>
                  <a:lnTo>
                    <a:pt x="118748" y="54726"/>
                  </a:lnTo>
                  <a:lnTo>
                    <a:pt x="54414" y="71941"/>
                  </a:lnTo>
                  <a:lnTo>
                    <a:pt x="14013" y="90637"/>
                  </a:lnTo>
                  <a:lnTo>
                    <a:pt x="0" y="110502"/>
                  </a:lnTo>
                  <a:lnTo>
                    <a:pt x="3554" y="120559"/>
                  </a:lnTo>
                  <a:lnTo>
                    <a:pt x="54414" y="149056"/>
                  </a:lnTo>
                  <a:lnTo>
                    <a:pt x="118748" y="166269"/>
                  </a:lnTo>
                  <a:lnTo>
                    <a:pt x="159122" y="174223"/>
                  </a:lnTo>
                  <a:lnTo>
                    <a:pt x="204558" y="181690"/>
                  </a:lnTo>
                  <a:lnTo>
                    <a:pt x="254749" y="188631"/>
                  </a:lnTo>
                  <a:lnTo>
                    <a:pt x="309387" y="195007"/>
                  </a:lnTo>
                  <a:lnTo>
                    <a:pt x="368167" y="200779"/>
                  </a:lnTo>
                  <a:lnTo>
                    <a:pt x="430780" y="205907"/>
                  </a:lnTo>
                  <a:lnTo>
                    <a:pt x="496919" y="210354"/>
                  </a:lnTo>
                  <a:lnTo>
                    <a:pt x="566279" y="214080"/>
                  </a:lnTo>
                  <a:lnTo>
                    <a:pt x="638551" y="217045"/>
                  </a:lnTo>
                  <a:lnTo>
                    <a:pt x="713428" y="219212"/>
                  </a:lnTo>
                  <a:lnTo>
                    <a:pt x="790604" y="220541"/>
                  </a:lnTo>
                  <a:lnTo>
                    <a:pt x="869772" y="220992"/>
                  </a:lnTo>
                  <a:lnTo>
                    <a:pt x="948939" y="220541"/>
                  </a:lnTo>
                  <a:lnTo>
                    <a:pt x="1026115" y="219212"/>
                  </a:lnTo>
                  <a:lnTo>
                    <a:pt x="1100993" y="217045"/>
                  </a:lnTo>
                  <a:lnTo>
                    <a:pt x="1173265" y="214080"/>
                  </a:lnTo>
                  <a:lnTo>
                    <a:pt x="1242624" y="210354"/>
                  </a:lnTo>
                  <a:lnTo>
                    <a:pt x="1308764" y="205907"/>
                  </a:lnTo>
                  <a:lnTo>
                    <a:pt x="1371377" y="200779"/>
                  </a:lnTo>
                  <a:lnTo>
                    <a:pt x="1430156" y="195007"/>
                  </a:lnTo>
                  <a:lnTo>
                    <a:pt x="1484795" y="188631"/>
                  </a:lnTo>
                  <a:lnTo>
                    <a:pt x="1534985" y="181690"/>
                  </a:lnTo>
                  <a:lnTo>
                    <a:pt x="1580421" y="174223"/>
                  </a:lnTo>
                  <a:lnTo>
                    <a:pt x="1620795" y="166269"/>
                  </a:lnTo>
                  <a:lnTo>
                    <a:pt x="1685129" y="149056"/>
                  </a:lnTo>
                  <a:lnTo>
                    <a:pt x="1725531" y="130363"/>
                  </a:lnTo>
                  <a:lnTo>
                    <a:pt x="1739544" y="110502"/>
                  </a:lnTo>
                  <a:lnTo>
                    <a:pt x="1735989" y="100443"/>
                  </a:lnTo>
                  <a:lnTo>
                    <a:pt x="1685129" y="71941"/>
                  </a:lnTo>
                  <a:lnTo>
                    <a:pt x="1620795" y="54726"/>
                  </a:lnTo>
                  <a:lnTo>
                    <a:pt x="1580421" y="46771"/>
                  </a:lnTo>
                  <a:lnTo>
                    <a:pt x="1534985" y="39304"/>
                  </a:lnTo>
                  <a:lnTo>
                    <a:pt x="1484795" y="32362"/>
                  </a:lnTo>
                  <a:lnTo>
                    <a:pt x="1430156" y="25986"/>
                  </a:lnTo>
                  <a:lnTo>
                    <a:pt x="1371377" y="20214"/>
                  </a:lnTo>
                  <a:lnTo>
                    <a:pt x="1308764" y="15085"/>
                  </a:lnTo>
                  <a:lnTo>
                    <a:pt x="1242624" y="10638"/>
                  </a:lnTo>
                  <a:lnTo>
                    <a:pt x="1173265" y="6912"/>
                  </a:lnTo>
                  <a:lnTo>
                    <a:pt x="1100993" y="3946"/>
                  </a:lnTo>
                  <a:lnTo>
                    <a:pt x="1026115" y="1780"/>
                  </a:lnTo>
                  <a:lnTo>
                    <a:pt x="948939" y="451"/>
                  </a:lnTo>
                  <a:lnTo>
                    <a:pt x="869772" y="0"/>
                  </a:lnTo>
                  <a:close/>
                </a:path>
              </a:pathLst>
            </a:custGeom>
            <a:solidFill>
              <a:srgbClr val="77C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53688" y="2474467"/>
            <a:ext cx="110109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9860" marR="5080" indent="-137795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Term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07713" y="3535807"/>
            <a:ext cx="1739900" cy="884555"/>
            <a:chOff x="4207713" y="3535807"/>
            <a:chExt cx="1739900" cy="884555"/>
          </a:xfrm>
        </p:grpSpPr>
        <p:sp>
          <p:nvSpPr>
            <p:cNvPr id="19" name="object 19"/>
            <p:cNvSpPr/>
            <p:nvPr/>
          </p:nvSpPr>
          <p:spPr>
            <a:xfrm>
              <a:off x="4207713" y="3646309"/>
              <a:ext cx="1739900" cy="774065"/>
            </a:xfrm>
            <a:custGeom>
              <a:avLst/>
              <a:gdLst/>
              <a:ahLst/>
              <a:cxnLst/>
              <a:rect l="l" t="t" r="r" b="b"/>
              <a:pathLst>
                <a:path w="1739900" h="774064">
                  <a:moveTo>
                    <a:pt x="1739544" y="0"/>
                  </a:moveTo>
                  <a:lnTo>
                    <a:pt x="1708475" y="29374"/>
                  </a:lnTo>
                  <a:lnTo>
                    <a:pt x="1655800" y="47367"/>
                  </a:lnTo>
                  <a:lnTo>
                    <a:pt x="1580421" y="63725"/>
                  </a:lnTo>
                  <a:lnTo>
                    <a:pt x="1534985" y="71193"/>
                  </a:lnTo>
                  <a:lnTo>
                    <a:pt x="1484795" y="78135"/>
                  </a:lnTo>
                  <a:lnTo>
                    <a:pt x="1430156" y="84512"/>
                  </a:lnTo>
                  <a:lnTo>
                    <a:pt x="1371377" y="90284"/>
                  </a:lnTo>
                  <a:lnTo>
                    <a:pt x="1308764" y="95414"/>
                  </a:lnTo>
                  <a:lnTo>
                    <a:pt x="1242624" y="99862"/>
                  </a:lnTo>
                  <a:lnTo>
                    <a:pt x="1173265" y="103588"/>
                  </a:lnTo>
                  <a:lnTo>
                    <a:pt x="1100993" y="106555"/>
                  </a:lnTo>
                  <a:lnTo>
                    <a:pt x="1026115" y="108722"/>
                  </a:lnTo>
                  <a:lnTo>
                    <a:pt x="948939" y="110051"/>
                  </a:lnTo>
                  <a:lnTo>
                    <a:pt x="869772" y="110502"/>
                  </a:lnTo>
                  <a:lnTo>
                    <a:pt x="790604" y="110051"/>
                  </a:lnTo>
                  <a:lnTo>
                    <a:pt x="713428" y="108722"/>
                  </a:lnTo>
                  <a:lnTo>
                    <a:pt x="638551" y="106555"/>
                  </a:lnTo>
                  <a:lnTo>
                    <a:pt x="566279" y="103588"/>
                  </a:lnTo>
                  <a:lnTo>
                    <a:pt x="496919" y="99862"/>
                  </a:lnTo>
                  <a:lnTo>
                    <a:pt x="430780" y="95414"/>
                  </a:lnTo>
                  <a:lnTo>
                    <a:pt x="368167" y="90284"/>
                  </a:lnTo>
                  <a:lnTo>
                    <a:pt x="309387" y="84512"/>
                  </a:lnTo>
                  <a:lnTo>
                    <a:pt x="254749" y="78135"/>
                  </a:lnTo>
                  <a:lnTo>
                    <a:pt x="204558" y="71193"/>
                  </a:lnTo>
                  <a:lnTo>
                    <a:pt x="159122" y="63725"/>
                  </a:lnTo>
                  <a:lnTo>
                    <a:pt x="118748" y="55770"/>
                  </a:lnTo>
                  <a:lnTo>
                    <a:pt x="54414" y="38555"/>
                  </a:lnTo>
                  <a:lnTo>
                    <a:pt x="14013" y="19861"/>
                  </a:lnTo>
                  <a:lnTo>
                    <a:pt x="0" y="0"/>
                  </a:lnTo>
                  <a:lnTo>
                    <a:pt x="0" y="662990"/>
                  </a:lnTo>
                  <a:lnTo>
                    <a:pt x="31068" y="692369"/>
                  </a:lnTo>
                  <a:lnTo>
                    <a:pt x="83743" y="710363"/>
                  </a:lnTo>
                  <a:lnTo>
                    <a:pt x="159122" y="726721"/>
                  </a:lnTo>
                  <a:lnTo>
                    <a:pt x="204558" y="734189"/>
                  </a:lnTo>
                  <a:lnTo>
                    <a:pt x="254749" y="741130"/>
                  </a:lnTo>
                  <a:lnTo>
                    <a:pt x="309387" y="747507"/>
                  </a:lnTo>
                  <a:lnTo>
                    <a:pt x="368167" y="753279"/>
                  </a:lnTo>
                  <a:lnTo>
                    <a:pt x="430780" y="758408"/>
                  </a:lnTo>
                  <a:lnTo>
                    <a:pt x="496919" y="762855"/>
                  </a:lnTo>
                  <a:lnTo>
                    <a:pt x="566279" y="766581"/>
                  </a:lnTo>
                  <a:lnTo>
                    <a:pt x="638551" y="769546"/>
                  </a:lnTo>
                  <a:lnTo>
                    <a:pt x="713428" y="771713"/>
                  </a:lnTo>
                  <a:lnTo>
                    <a:pt x="790604" y="773041"/>
                  </a:lnTo>
                  <a:lnTo>
                    <a:pt x="869772" y="773493"/>
                  </a:lnTo>
                  <a:lnTo>
                    <a:pt x="948939" y="773041"/>
                  </a:lnTo>
                  <a:lnTo>
                    <a:pt x="1026115" y="771713"/>
                  </a:lnTo>
                  <a:lnTo>
                    <a:pt x="1100993" y="769546"/>
                  </a:lnTo>
                  <a:lnTo>
                    <a:pt x="1173265" y="766581"/>
                  </a:lnTo>
                  <a:lnTo>
                    <a:pt x="1242624" y="762855"/>
                  </a:lnTo>
                  <a:lnTo>
                    <a:pt x="1308764" y="758408"/>
                  </a:lnTo>
                  <a:lnTo>
                    <a:pt x="1371377" y="753279"/>
                  </a:lnTo>
                  <a:lnTo>
                    <a:pt x="1430156" y="747507"/>
                  </a:lnTo>
                  <a:lnTo>
                    <a:pt x="1484795" y="741130"/>
                  </a:lnTo>
                  <a:lnTo>
                    <a:pt x="1534985" y="734189"/>
                  </a:lnTo>
                  <a:lnTo>
                    <a:pt x="1580421" y="726721"/>
                  </a:lnTo>
                  <a:lnTo>
                    <a:pt x="1620795" y="718766"/>
                  </a:lnTo>
                  <a:lnTo>
                    <a:pt x="1685129" y="701551"/>
                  </a:lnTo>
                  <a:lnTo>
                    <a:pt x="1725531" y="682855"/>
                  </a:lnTo>
                  <a:lnTo>
                    <a:pt x="1739544" y="662990"/>
                  </a:lnTo>
                  <a:lnTo>
                    <a:pt x="1739544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207713" y="3535807"/>
              <a:ext cx="1739900" cy="221615"/>
            </a:xfrm>
            <a:custGeom>
              <a:avLst/>
              <a:gdLst/>
              <a:ahLst/>
              <a:cxnLst/>
              <a:rect l="l" t="t" r="r" b="b"/>
              <a:pathLst>
                <a:path w="1739900" h="221614">
                  <a:moveTo>
                    <a:pt x="869772" y="0"/>
                  </a:moveTo>
                  <a:lnTo>
                    <a:pt x="790604" y="451"/>
                  </a:lnTo>
                  <a:lnTo>
                    <a:pt x="713428" y="1780"/>
                  </a:lnTo>
                  <a:lnTo>
                    <a:pt x="638551" y="3947"/>
                  </a:lnTo>
                  <a:lnTo>
                    <a:pt x="566279" y="6913"/>
                  </a:lnTo>
                  <a:lnTo>
                    <a:pt x="496919" y="10640"/>
                  </a:lnTo>
                  <a:lnTo>
                    <a:pt x="430780" y="15088"/>
                  </a:lnTo>
                  <a:lnTo>
                    <a:pt x="368167" y="20217"/>
                  </a:lnTo>
                  <a:lnTo>
                    <a:pt x="309387" y="25990"/>
                  </a:lnTo>
                  <a:lnTo>
                    <a:pt x="254749" y="32367"/>
                  </a:lnTo>
                  <a:lnTo>
                    <a:pt x="204558" y="39309"/>
                  </a:lnTo>
                  <a:lnTo>
                    <a:pt x="159122" y="46777"/>
                  </a:lnTo>
                  <a:lnTo>
                    <a:pt x="118748" y="54732"/>
                  </a:lnTo>
                  <a:lnTo>
                    <a:pt x="54414" y="71946"/>
                  </a:lnTo>
                  <a:lnTo>
                    <a:pt x="14013" y="90641"/>
                  </a:lnTo>
                  <a:lnTo>
                    <a:pt x="0" y="110502"/>
                  </a:lnTo>
                  <a:lnTo>
                    <a:pt x="3554" y="120559"/>
                  </a:lnTo>
                  <a:lnTo>
                    <a:pt x="54414" y="149058"/>
                  </a:lnTo>
                  <a:lnTo>
                    <a:pt x="118748" y="166273"/>
                  </a:lnTo>
                  <a:lnTo>
                    <a:pt x="159122" y="174228"/>
                  </a:lnTo>
                  <a:lnTo>
                    <a:pt x="204558" y="181695"/>
                  </a:lnTo>
                  <a:lnTo>
                    <a:pt x="254749" y="188637"/>
                  </a:lnTo>
                  <a:lnTo>
                    <a:pt x="309387" y="195014"/>
                  </a:lnTo>
                  <a:lnTo>
                    <a:pt x="368167" y="200787"/>
                  </a:lnTo>
                  <a:lnTo>
                    <a:pt x="430780" y="205917"/>
                  </a:lnTo>
                  <a:lnTo>
                    <a:pt x="496919" y="210364"/>
                  </a:lnTo>
                  <a:lnTo>
                    <a:pt x="566279" y="214091"/>
                  </a:lnTo>
                  <a:lnTo>
                    <a:pt x="638551" y="217057"/>
                  </a:lnTo>
                  <a:lnTo>
                    <a:pt x="713428" y="219224"/>
                  </a:lnTo>
                  <a:lnTo>
                    <a:pt x="790604" y="220553"/>
                  </a:lnTo>
                  <a:lnTo>
                    <a:pt x="869772" y="221005"/>
                  </a:lnTo>
                  <a:lnTo>
                    <a:pt x="948939" y="220553"/>
                  </a:lnTo>
                  <a:lnTo>
                    <a:pt x="1026115" y="219224"/>
                  </a:lnTo>
                  <a:lnTo>
                    <a:pt x="1100993" y="217057"/>
                  </a:lnTo>
                  <a:lnTo>
                    <a:pt x="1173265" y="214091"/>
                  </a:lnTo>
                  <a:lnTo>
                    <a:pt x="1242624" y="210364"/>
                  </a:lnTo>
                  <a:lnTo>
                    <a:pt x="1308764" y="205917"/>
                  </a:lnTo>
                  <a:lnTo>
                    <a:pt x="1371377" y="200787"/>
                  </a:lnTo>
                  <a:lnTo>
                    <a:pt x="1430156" y="195014"/>
                  </a:lnTo>
                  <a:lnTo>
                    <a:pt x="1484795" y="188637"/>
                  </a:lnTo>
                  <a:lnTo>
                    <a:pt x="1534985" y="181695"/>
                  </a:lnTo>
                  <a:lnTo>
                    <a:pt x="1580421" y="174228"/>
                  </a:lnTo>
                  <a:lnTo>
                    <a:pt x="1620795" y="166273"/>
                  </a:lnTo>
                  <a:lnTo>
                    <a:pt x="1685129" y="149058"/>
                  </a:lnTo>
                  <a:lnTo>
                    <a:pt x="1725531" y="130364"/>
                  </a:lnTo>
                  <a:lnTo>
                    <a:pt x="1739544" y="110502"/>
                  </a:lnTo>
                  <a:lnTo>
                    <a:pt x="1735989" y="100445"/>
                  </a:lnTo>
                  <a:lnTo>
                    <a:pt x="1685129" y="71946"/>
                  </a:lnTo>
                  <a:lnTo>
                    <a:pt x="1620795" y="54732"/>
                  </a:lnTo>
                  <a:lnTo>
                    <a:pt x="1580421" y="46777"/>
                  </a:lnTo>
                  <a:lnTo>
                    <a:pt x="1534985" y="39309"/>
                  </a:lnTo>
                  <a:lnTo>
                    <a:pt x="1484795" y="32367"/>
                  </a:lnTo>
                  <a:lnTo>
                    <a:pt x="1430156" y="25990"/>
                  </a:lnTo>
                  <a:lnTo>
                    <a:pt x="1371377" y="20217"/>
                  </a:lnTo>
                  <a:lnTo>
                    <a:pt x="1308764" y="15088"/>
                  </a:lnTo>
                  <a:lnTo>
                    <a:pt x="1242624" y="10640"/>
                  </a:lnTo>
                  <a:lnTo>
                    <a:pt x="1173265" y="6913"/>
                  </a:lnTo>
                  <a:lnTo>
                    <a:pt x="1100993" y="3947"/>
                  </a:lnTo>
                  <a:lnTo>
                    <a:pt x="1026115" y="1780"/>
                  </a:lnTo>
                  <a:lnTo>
                    <a:pt x="948939" y="451"/>
                  </a:lnTo>
                  <a:lnTo>
                    <a:pt x="869772" y="0"/>
                  </a:lnTo>
                  <a:close/>
                </a:path>
              </a:pathLst>
            </a:custGeom>
            <a:solidFill>
              <a:srgbClr val="77C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508017" y="3745483"/>
            <a:ext cx="113982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68910" marR="5080" indent="-156845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Term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039694" y="3416808"/>
            <a:ext cx="5680710" cy="2166620"/>
            <a:chOff x="3039694" y="3416808"/>
            <a:chExt cx="5680710" cy="2166620"/>
          </a:xfrm>
        </p:grpSpPr>
        <p:sp>
          <p:nvSpPr>
            <p:cNvPr id="23" name="object 23"/>
            <p:cNvSpPr/>
            <p:nvPr/>
          </p:nvSpPr>
          <p:spPr>
            <a:xfrm>
              <a:off x="3039694" y="4993906"/>
              <a:ext cx="589280" cy="589280"/>
            </a:xfrm>
            <a:custGeom>
              <a:avLst/>
              <a:gdLst/>
              <a:ahLst/>
              <a:cxnLst/>
              <a:rect l="l" t="t" r="r" b="b"/>
              <a:pathLst>
                <a:path w="589279" h="589279">
                  <a:moveTo>
                    <a:pt x="231127" y="0"/>
                  </a:moveTo>
                  <a:lnTo>
                    <a:pt x="0" y="106121"/>
                  </a:lnTo>
                  <a:lnTo>
                    <a:pt x="207390" y="228676"/>
                  </a:lnTo>
                  <a:lnTo>
                    <a:pt x="137007" y="264769"/>
                  </a:lnTo>
                  <a:lnTo>
                    <a:pt x="333425" y="381584"/>
                  </a:lnTo>
                  <a:lnTo>
                    <a:pt x="273138" y="406907"/>
                  </a:lnTo>
                  <a:lnTo>
                    <a:pt x="589279" y="589279"/>
                  </a:lnTo>
                  <a:lnTo>
                    <a:pt x="402856" y="351307"/>
                  </a:lnTo>
                  <a:lnTo>
                    <a:pt x="452247" y="327571"/>
                  </a:lnTo>
                  <a:lnTo>
                    <a:pt x="301459" y="185432"/>
                  </a:lnTo>
                  <a:lnTo>
                    <a:pt x="350837" y="165874"/>
                  </a:lnTo>
                  <a:lnTo>
                    <a:pt x="231127" y="0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01967" y="3416808"/>
              <a:ext cx="2118360" cy="11856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962389" y="5546852"/>
            <a:ext cx="915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Ano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36008" y="4992623"/>
            <a:ext cx="1420367" cy="1319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34230" y="6232652"/>
            <a:ext cx="162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Alerting</a:t>
            </a:r>
            <a:r>
              <a:rPr sz="1800" spc="-6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60375" y="4577588"/>
            <a:ext cx="160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Query</a:t>
            </a:r>
            <a:r>
              <a:rPr sz="1800" spc="-6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31023" y="5391911"/>
            <a:ext cx="381000" cy="780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91007" y="6104635"/>
            <a:ext cx="1244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DevSecOps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25215" y="5399989"/>
            <a:ext cx="878205" cy="271145"/>
          </a:xfrm>
          <a:custGeom>
            <a:avLst/>
            <a:gdLst/>
            <a:ahLst/>
            <a:cxnLst/>
            <a:rect l="l" t="t" r="r" b="b"/>
            <a:pathLst>
              <a:path w="878204" h="271145">
                <a:moveTo>
                  <a:pt x="791439" y="243437"/>
                </a:moveTo>
                <a:lnTo>
                  <a:pt x="783920" y="271007"/>
                </a:lnTo>
                <a:lnTo>
                  <a:pt x="877900" y="252213"/>
                </a:lnTo>
                <a:lnTo>
                  <a:pt x="872296" y="247199"/>
                </a:lnTo>
                <a:lnTo>
                  <a:pt x="805230" y="247199"/>
                </a:lnTo>
                <a:lnTo>
                  <a:pt x="791439" y="243437"/>
                </a:lnTo>
                <a:close/>
              </a:path>
              <a:path w="878204" h="271145">
                <a:moveTo>
                  <a:pt x="798957" y="215869"/>
                </a:moveTo>
                <a:lnTo>
                  <a:pt x="791439" y="243437"/>
                </a:lnTo>
                <a:lnTo>
                  <a:pt x="805230" y="247199"/>
                </a:lnTo>
                <a:lnTo>
                  <a:pt x="812749" y="219631"/>
                </a:lnTo>
                <a:lnTo>
                  <a:pt x="798957" y="215869"/>
                </a:lnTo>
                <a:close/>
              </a:path>
              <a:path w="878204" h="271145">
                <a:moveTo>
                  <a:pt x="806475" y="188304"/>
                </a:moveTo>
                <a:lnTo>
                  <a:pt x="798957" y="215869"/>
                </a:lnTo>
                <a:lnTo>
                  <a:pt x="812749" y="219631"/>
                </a:lnTo>
                <a:lnTo>
                  <a:pt x="805230" y="247199"/>
                </a:lnTo>
                <a:lnTo>
                  <a:pt x="872296" y="247199"/>
                </a:lnTo>
                <a:lnTo>
                  <a:pt x="806475" y="188304"/>
                </a:lnTo>
                <a:close/>
              </a:path>
              <a:path w="878204" h="271145">
                <a:moveTo>
                  <a:pt x="7518" y="0"/>
                </a:moveTo>
                <a:lnTo>
                  <a:pt x="0" y="27571"/>
                </a:lnTo>
                <a:lnTo>
                  <a:pt x="791439" y="243437"/>
                </a:lnTo>
                <a:lnTo>
                  <a:pt x="798957" y="215869"/>
                </a:lnTo>
                <a:lnTo>
                  <a:pt x="7518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09424" y="5659492"/>
            <a:ext cx="1316355" cy="101600"/>
          </a:xfrm>
          <a:custGeom>
            <a:avLst/>
            <a:gdLst/>
            <a:ahLst/>
            <a:cxnLst/>
            <a:rect l="l" t="t" r="r" b="b"/>
            <a:pathLst>
              <a:path w="1316354" h="101600">
                <a:moveTo>
                  <a:pt x="1231811" y="15678"/>
                </a:moveTo>
                <a:lnTo>
                  <a:pt x="1230782" y="44234"/>
                </a:lnTo>
                <a:lnTo>
                  <a:pt x="1245057" y="44748"/>
                </a:lnTo>
                <a:lnTo>
                  <a:pt x="1244028" y="73304"/>
                </a:lnTo>
                <a:lnTo>
                  <a:pt x="1229735" y="73304"/>
                </a:lnTo>
                <a:lnTo>
                  <a:pt x="1228725" y="101347"/>
                </a:lnTo>
                <a:lnTo>
                  <a:pt x="1290247" y="73304"/>
                </a:lnTo>
                <a:lnTo>
                  <a:pt x="1244028" y="73304"/>
                </a:lnTo>
                <a:lnTo>
                  <a:pt x="1229753" y="72790"/>
                </a:lnTo>
                <a:lnTo>
                  <a:pt x="1291373" y="72790"/>
                </a:lnTo>
                <a:lnTo>
                  <a:pt x="1315935" y="61594"/>
                </a:lnTo>
                <a:lnTo>
                  <a:pt x="1231811" y="15678"/>
                </a:lnTo>
                <a:close/>
              </a:path>
              <a:path w="1316354" h="101600">
                <a:moveTo>
                  <a:pt x="1230782" y="44234"/>
                </a:moveTo>
                <a:lnTo>
                  <a:pt x="1229753" y="72790"/>
                </a:lnTo>
                <a:lnTo>
                  <a:pt x="1244028" y="73304"/>
                </a:lnTo>
                <a:lnTo>
                  <a:pt x="1245057" y="44748"/>
                </a:lnTo>
                <a:lnTo>
                  <a:pt x="1230782" y="44234"/>
                </a:lnTo>
                <a:close/>
              </a:path>
              <a:path w="1316354" h="101600">
                <a:moveTo>
                  <a:pt x="1028" y="0"/>
                </a:moveTo>
                <a:lnTo>
                  <a:pt x="0" y="28557"/>
                </a:lnTo>
                <a:lnTo>
                  <a:pt x="1229753" y="72790"/>
                </a:lnTo>
                <a:lnTo>
                  <a:pt x="1230782" y="44234"/>
                </a:lnTo>
                <a:lnTo>
                  <a:pt x="1028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73149" y="3146755"/>
            <a:ext cx="6024245" cy="2181860"/>
          </a:xfrm>
          <a:custGeom>
            <a:avLst/>
            <a:gdLst/>
            <a:ahLst/>
            <a:cxnLst/>
            <a:rect l="l" t="t" r="r" b="b"/>
            <a:pathLst>
              <a:path w="6024245" h="2181860">
                <a:moveTo>
                  <a:pt x="752589" y="625144"/>
                </a:moveTo>
                <a:lnTo>
                  <a:pt x="737387" y="602932"/>
                </a:lnTo>
                <a:lnTo>
                  <a:pt x="698474" y="546036"/>
                </a:lnTo>
                <a:lnTo>
                  <a:pt x="684580" y="571030"/>
                </a:lnTo>
                <a:lnTo>
                  <a:pt x="13881" y="198361"/>
                </a:lnTo>
                <a:lnTo>
                  <a:pt x="0" y="223342"/>
                </a:lnTo>
                <a:lnTo>
                  <a:pt x="670712" y="595998"/>
                </a:lnTo>
                <a:lnTo>
                  <a:pt x="656844" y="620979"/>
                </a:lnTo>
                <a:lnTo>
                  <a:pt x="752589" y="625144"/>
                </a:lnTo>
                <a:close/>
              </a:path>
              <a:path w="6024245" h="2181860">
                <a:moveTo>
                  <a:pt x="790917" y="1076185"/>
                </a:moveTo>
                <a:lnTo>
                  <a:pt x="698271" y="1051636"/>
                </a:lnTo>
                <a:lnTo>
                  <a:pt x="704075" y="1079627"/>
                </a:lnTo>
                <a:lnTo>
                  <a:pt x="53314" y="1214640"/>
                </a:lnTo>
                <a:lnTo>
                  <a:pt x="59131" y="1242618"/>
                </a:lnTo>
                <a:lnTo>
                  <a:pt x="709879" y="1107605"/>
                </a:lnTo>
                <a:lnTo>
                  <a:pt x="715683" y="1135570"/>
                </a:lnTo>
                <a:lnTo>
                  <a:pt x="790232" y="1076718"/>
                </a:lnTo>
                <a:lnTo>
                  <a:pt x="790917" y="1076185"/>
                </a:lnTo>
                <a:close/>
              </a:path>
              <a:path w="6024245" h="2181860">
                <a:moveTo>
                  <a:pt x="790917" y="846823"/>
                </a:moveTo>
                <a:lnTo>
                  <a:pt x="763104" y="833285"/>
                </a:lnTo>
                <a:lnTo>
                  <a:pt x="704748" y="804862"/>
                </a:lnTo>
                <a:lnTo>
                  <a:pt x="705040" y="833437"/>
                </a:lnTo>
                <a:lnTo>
                  <a:pt x="53848" y="840219"/>
                </a:lnTo>
                <a:lnTo>
                  <a:pt x="54140" y="868794"/>
                </a:lnTo>
                <a:lnTo>
                  <a:pt x="705332" y="862012"/>
                </a:lnTo>
                <a:lnTo>
                  <a:pt x="705637" y="890574"/>
                </a:lnTo>
                <a:lnTo>
                  <a:pt x="790917" y="846823"/>
                </a:lnTo>
                <a:close/>
              </a:path>
              <a:path w="6024245" h="2181860">
                <a:moveTo>
                  <a:pt x="1600263" y="1796669"/>
                </a:moveTo>
                <a:lnTo>
                  <a:pt x="1571701" y="1797253"/>
                </a:lnTo>
                <a:lnTo>
                  <a:pt x="1561477" y="1295450"/>
                </a:lnTo>
                <a:lnTo>
                  <a:pt x="1532915" y="1296035"/>
                </a:lnTo>
                <a:lnTo>
                  <a:pt x="1543126" y="1797837"/>
                </a:lnTo>
                <a:lnTo>
                  <a:pt x="1514563" y="1798408"/>
                </a:lnTo>
                <a:lnTo>
                  <a:pt x="1559166" y="1883244"/>
                </a:lnTo>
                <a:lnTo>
                  <a:pt x="1592922" y="1812112"/>
                </a:lnTo>
                <a:lnTo>
                  <a:pt x="1600263" y="1796669"/>
                </a:lnTo>
                <a:close/>
              </a:path>
              <a:path w="6024245" h="2181860">
                <a:moveTo>
                  <a:pt x="2639466" y="95465"/>
                </a:moveTo>
                <a:lnTo>
                  <a:pt x="2636405" y="61252"/>
                </a:lnTo>
                <a:lnTo>
                  <a:pt x="2630957" y="0"/>
                </a:lnTo>
                <a:lnTo>
                  <a:pt x="2559685" y="64084"/>
                </a:lnTo>
                <a:lnTo>
                  <a:pt x="2586278" y="74549"/>
                </a:lnTo>
                <a:lnTo>
                  <a:pt x="2284514" y="841590"/>
                </a:lnTo>
                <a:lnTo>
                  <a:pt x="2297569" y="846734"/>
                </a:lnTo>
                <a:lnTo>
                  <a:pt x="2298649" y="865085"/>
                </a:lnTo>
                <a:lnTo>
                  <a:pt x="2549817" y="850341"/>
                </a:lnTo>
                <a:lnTo>
                  <a:pt x="2551493" y="878865"/>
                </a:lnTo>
                <a:lnTo>
                  <a:pt x="2634564" y="831049"/>
                </a:lnTo>
                <a:lnTo>
                  <a:pt x="2611056" y="820978"/>
                </a:lnTo>
                <a:lnTo>
                  <a:pt x="2546477" y="793292"/>
                </a:lnTo>
                <a:lnTo>
                  <a:pt x="2548140" y="821817"/>
                </a:lnTo>
                <a:lnTo>
                  <a:pt x="2317673" y="835355"/>
                </a:lnTo>
                <a:lnTo>
                  <a:pt x="2612872" y="85013"/>
                </a:lnTo>
                <a:lnTo>
                  <a:pt x="2639466" y="95465"/>
                </a:lnTo>
                <a:close/>
              </a:path>
              <a:path w="6024245" h="2181860">
                <a:moveTo>
                  <a:pt x="5006073" y="874255"/>
                </a:moveTo>
                <a:lnTo>
                  <a:pt x="4958448" y="874255"/>
                </a:lnTo>
                <a:lnTo>
                  <a:pt x="4944148" y="874255"/>
                </a:lnTo>
                <a:lnTo>
                  <a:pt x="4942776" y="902093"/>
                </a:lnTo>
                <a:lnTo>
                  <a:pt x="5006073" y="874255"/>
                </a:lnTo>
                <a:close/>
              </a:path>
              <a:path w="6024245" h="2181860">
                <a:moveTo>
                  <a:pt x="5030495" y="863511"/>
                </a:moveTo>
                <a:lnTo>
                  <a:pt x="4947005" y="816470"/>
                </a:lnTo>
                <a:lnTo>
                  <a:pt x="4945583" y="845019"/>
                </a:lnTo>
                <a:lnTo>
                  <a:pt x="4374820" y="816787"/>
                </a:lnTo>
                <a:lnTo>
                  <a:pt x="4373410" y="845324"/>
                </a:lnTo>
                <a:lnTo>
                  <a:pt x="4944186" y="873556"/>
                </a:lnTo>
                <a:lnTo>
                  <a:pt x="4958473" y="873556"/>
                </a:lnTo>
                <a:lnTo>
                  <a:pt x="5007673" y="873556"/>
                </a:lnTo>
                <a:lnTo>
                  <a:pt x="5030495" y="863511"/>
                </a:lnTo>
                <a:close/>
              </a:path>
              <a:path w="6024245" h="2181860">
                <a:moveTo>
                  <a:pt x="6023902" y="1824672"/>
                </a:moveTo>
                <a:lnTo>
                  <a:pt x="6016714" y="1810207"/>
                </a:lnTo>
                <a:lnTo>
                  <a:pt x="5981306" y="1738807"/>
                </a:lnTo>
                <a:lnTo>
                  <a:pt x="5938177" y="1824405"/>
                </a:lnTo>
                <a:lnTo>
                  <a:pt x="5966739" y="1824494"/>
                </a:lnTo>
                <a:lnTo>
                  <a:pt x="5965634" y="2181275"/>
                </a:lnTo>
                <a:lnTo>
                  <a:pt x="5994209" y="2181364"/>
                </a:lnTo>
                <a:lnTo>
                  <a:pt x="5995314" y="1824583"/>
                </a:lnTo>
                <a:lnTo>
                  <a:pt x="6023902" y="1824672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172200"/>
          </a:xfrm>
          <a:custGeom>
            <a:avLst/>
            <a:gdLst/>
            <a:ahLst/>
            <a:cxnLst/>
            <a:rect l="l" t="t" r="r" b="b"/>
            <a:pathLst>
              <a:path w="9144000" h="6172200">
                <a:moveTo>
                  <a:pt x="9144000" y="0"/>
                </a:moveTo>
                <a:lnTo>
                  <a:pt x="0" y="0"/>
                </a:lnTo>
                <a:lnTo>
                  <a:pt x="0" y="6172200"/>
                </a:lnTo>
                <a:lnTo>
                  <a:pt x="9144000" y="61722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815588"/>
            <a:ext cx="4547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FFFFFF"/>
                </a:solidFill>
                <a:latin typeface="Arial"/>
                <a:cs typeface="Arial"/>
              </a:rPr>
              <a:t>Infrastructure as</a:t>
            </a:r>
            <a:r>
              <a:rPr sz="3600" b="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0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585722"/>
            <a:ext cx="5546090" cy="3726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D9EBA"/>
                </a:solidFill>
                <a:latin typeface="Arial"/>
                <a:cs typeface="Arial"/>
              </a:rPr>
              <a:t>Building</a:t>
            </a:r>
            <a:r>
              <a:rPr sz="2800" spc="-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D9EBA"/>
                </a:solidFill>
                <a:latin typeface="Arial"/>
                <a:cs typeface="Arial"/>
              </a:rPr>
              <a:t>Infrastructure</a:t>
            </a:r>
            <a:endParaRPr sz="2800">
              <a:latin typeface="Arial"/>
              <a:cs typeface="Arial"/>
            </a:endParaRPr>
          </a:p>
          <a:p>
            <a:pPr marL="278765" indent="-183515">
              <a:lnSpc>
                <a:spcPct val="100000"/>
              </a:lnSpc>
              <a:spcBef>
                <a:spcPts val="2615"/>
              </a:spcBef>
              <a:buClr>
                <a:srgbClr val="DB3D16"/>
              </a:buClr>
              <a:buFont typeface="Wingdings"/>
              <a:buChar char=""/>
              <a:tabLst>
                <a:tab pos="279400" algn="l"/>
              </a:tabLst>
            </a:pP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Is </a:t>
            </a:r>
            <a:r>
              <a:rPr sz="2800" b="1" i="1" dirty="0">
                <a:solidFill>
                  <a:srgbClr val="7A6C62"/>
                </a:solidFill>
                <a:latin typeface="Arial"/>
                <a:cs typeface="Arial"/>
              </a:rPr>
              <a:t>your</a:t>
            </a:r>
            <a:r>
              <a:rPr sz="2800" b="1" i="1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infrastructure…</a:t>
            </a:r>
            <a:endParaRPr sz="2800">
              <a:latin typeface="Arial"/>
              <a:cs typeface="Arial"/>
            </a:endParaRPr>
          </a:p>
          <a:p>
            <a:pPr marL="461645" lvl="1" indent="-183515">
              <a:lnSpc>
                <a:spcPct val="100000"/>
              </a:lnSpc>
              <a:spcBef>
                <a:spcPts val="650"/>
              </a:spcBef>
              <a:buClr>
                <a:srgbClr val="DB3D16"/>
              </a:buClr>
              <a:buFont typeface="Wingdings"/>
              <a:buChar char=""/>
              <a:tabLst>
                <a:tab pos="462280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Self</a:t>
            </a:r>
            <a:r>
              <a:rPr sz="2800" spc="-1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documenting?</a:t>
            </a:r>
            <a:endParaRPr sz="2800">
              <a:latin typeface="Arial"/>
              <a:cs typeface="Arial"/>
            </a:endParaRPr>
          </a:p>
          <a:p>
            <a:pPr marL="461645" lvl="1" indent="-183515">
              <a:lnSpc>
                <a:spcPct val="100000"/>
              </a:lnSpc>
              <a:spcBef>
                <a:spcPts val="550"/>
              </a:spcBef>
              <a:buClr>
                <a:srgbClr val="DB3D16"/>
              </a:buClr>
              <a:buFont typeface="Wingdings"/>
              <a:buChar char=""/>
              <a:tabLst>
                <a:tab pos="462280" algn="l"/>
              </a:tabLst>
            </a:pPr>
            <a:r>
              <a:rPr sz="2800" spc="-25" dirty="0">
                <a:solidFill>
                  <a:srgbClr val="7A6C62"/>
                </a:solidFill>
                <a:latin typeface="Arial"/>
                <a:cs typeface="Arial"/>
              </a:rPr>
              <a:t>Version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controlled?</a:t>
            </a:r>
            <a:endParaRPr sz="2800">
              <a:latin typeface="Arial"/>
              <a:cs typeface="Arial"/>
            </a:endParaRPr>
          </a:p>
          <a:p>
            <a:pPr marL="461645" lvl="1" indent="-183515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Font typeface="Wingdings"/>
              <a:buChar char=""/>
              <a:tabLst>
                <a:tab pos="462280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Capable of continuous</a:t>
            </a:r>
            <a:r>
              <a:rPr sz="2800" spc="-4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delivery?</a:t>
            </a:r>
            <a:endParaRPr sz="2800">
              <a:latin typeface="Arial"/>
              <a:cs typeface="Arial"/>
            </a:endParaRPr>
          </a:p>
          <a:p>
            <a:pPr marL="461645" lvl="1" indent="-183515">
              <a:lnSpc>
                <a:spcPct val="100000"/>
              </a:lnSpc>
              <a:spcBef>
                <a:spcPts val="645"/>
              </a:spcBef>
              <a:buClr>
                <a:srgbClr val="DB3D16"/>
              </a:buClr>
              <a:buFont typeface="Wingdings"/>
              <a:buChar char=""/>
              <a:tabLst>
                <a:tab pos="462280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Integration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tested?</a:t>
            </a:r>
            <a:endParaRPr sz="2800">
              <a:latin typeface="Arial"/>
              <a:cs typeface="Arial"/>
            </a:endParaRPr>
          </a:p>
          <a:p>
            <a:pPr marL="461645" lvl="1" indent="-183515">
              <a:lnSpc>
                <a:spcPct val="100000"/>
              </a:lnSpc>
              <a:spcBef>
                <a:spcPts val="530"/>
              </a:spcBef>
              <a:buClr>
                <a:srgbClr val="DB3D16"/>
              </a:buClr>
              <a:buFont typeface="Wingdings"/>
              <a:buChar char=""/>
              <a:tabLst>
                <a:tab pos="462280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Immutable?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0986" y="5371083"/>
            <a:ext cx="4579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Remember: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”It’s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sz="28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software"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62471" y="3398520"/>
            <a:ext cx="2542031" cy="2542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585722"/>
            <a:ext cx="3885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D9EBA"/>
                </a:solidFill>
                <a:latin typeface="Arial"/>
                <a:cs typeface="Arial"/>
              </a:rPr>
              <a:t>Immutable</a:t>
            </a:r>
            <a:r>
              <a:rPr sz="2800" spc="-6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D9EBA"/>
                </a:solidFill>
                <a:latin typeface="Arial"/>
                <a:cs typeface="Arial"/>
              </a:rPr>
              <a:t>Infrastructure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1544332"/>
            <a:ext cx="8686800" cy="708025"/>
          </a:xfrm>
          <a:custGeom>
            <a:avLst/>
            <a:gdLst/>
            <a:ahLst/>
            <a:cxnLst/>
            <a:rect l="l" t="t" r="r" b="b"/>
            <a:pathLst>
              <a:path w="8686800" h="708025">
                <a:moveTo>
                  <a:pt x="8686800" y="0"/>
                </a:moveTo>
                <a:lnTo>
                  <a:pt x="0" y="0"/>
                </a:lnTo>
                <a:lnTo>
                  <a:pt x="0" y="707885"/>
                </a:lnTo>
                <a:lnTo>
                  <a:pt x="8686800" y="707885"/>
                </a:lnTo>
                <a:lnTo>
                  <a:pt x="8686800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1700" y="1565147"/>
            <a:ext cx="7581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“Immutable infrastructure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compromised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components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which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are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replaced during deployment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rather than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being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updated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place”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13432" y="2353055"/>
            <a:ext cx="4974336" cy="3794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5247" y="5300471"/>
            <a:ext cx="2969260" cy="1421130"/>
            <a:chOff x="6175247" y="5300471"/>
            <a:chExt cx="2969260" cy="1421130"/>
          </a:xfrm>
        </p:grpSpPr>
        <p:sp>
          <p:nvSpPr>
            <p:cNvPr id="3" name="object 3"/>
            <p:cNvSpPr/>
            <p:nvPr/>
          </p:nvSpPr>
          <p:spPr>
            <a:xfrm>
              <a:off x="8686799" y="6356351"/>
              <a:ext cx="457200" cy="365125"/>
            </a:xfrm>
            <a:custGeom>
              <a:avLst/>
              <a:gdLst/>
              <a:ahLst/>
              <a:cxnLst/>
              <a:rect l="l" t="t" r="r" b="b"/>
              <a:pathLst>
                <a:path w="457200" h="365125">
                  <a:moveTo>
                    <a:pt x="4572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457200" y="36512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75247" y="5300471"/>
              <a:ext cx="2511552" cy="1240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44500" y="585722"/>
            <a:ext cx="7460615" cy="578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1D9EBA"/>
                </a:solidFill>
                <a:latin typeface="Arial"/>
                <a:cs typeface="Arial"/>
              </a:rPr>
              <a:t>Security and Immutable</a:t>
            </a:r>
            <a:r>
              <a:rPr sz="2800" spc="-1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D9EBA"/>
                </a:solidFill>
                <a:latin typeface="Arial"/>
                <a:cs typeface="Arial"/>
              </a:rPr>
              <a:t>Infrastructure</a:t>
            </a:r>
            <a:endParaRPr sz="2800">
              <a:latin typeface="Arial"/>
              <a:cs typeface="Arial"/>
            </a:endParaRPr>
          </a:p>
          <a:p>
            <a:pPr marL="278765" marR="820419" indent="-182880">
              <a:lnSpc>
                <a:spcPct val="101400"/>
              </a:lnSpc>
              <a:spcBef>
                <a:spcPts val="2565"/>
              </a:spcBef>
              <a:buClr>
                <a:srgbClr val="DB3D16"/>
              </a:buClr>
              <a:buFont typeface="Wingdings"/>
              <a:buChar char=""/>
              <a:tabLst>
                <a:tab pos="279400" algn="l"/>
              </a:tabLst>
            </a:pP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An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immutable infrastructure starts 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with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a  “Golden Image” in a version</a:t>
            </a:r>
            <a:r>
              <a:rPr sz="2800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catalog</a:t>
            </a:r>
            <a:endParaRPr sz="2800">
              <a:latin typeface="Arial"/>
              <a:cs typeface="Arial"/>
            </a:endParaRPr>
          </a:p>
          <a:p>
            <a:pPr marL="278765" marR="5080" indent="-182880">
              <a:lnSpc>
                <a:spcPct val="101099"/>
              </a:lnSpc>
              <a:spcBef>
                <a:spcPts val="520"/>
              </a:spcBef>
              <a:buClr>
                <a:srgbClr val="DB3D16"/>
              </a:buClr>
              <a:buFont typeface="Wingdings"/>
              <a:buChar char=""/>
              <a:tabLst>
                <a:tab pos="279400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Security teams have a central location 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to 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validate images as compliant and enforce 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OS 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hardening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policies</a:t>
            </a:r>
            <a:endParaRPr sz="2800">
              <a:latin typeface="Arial"/>
              <a:cs typeface="Arial"/>
            </a:endParaRPr>
          </a:p>
          <a:p>
            <a:pPr marL="278765" marR="422275" indent="-182880">
              <a:lnSpc>
                <a:spcPct val="100000"/>
              </a:lnSpc>
              <a:spcBef>
                <a:spcPts val="525"/>
              </a:spcBef>
              <a:buClr>
                <a:srgbClr val="DB3D16"/>
              </a:buClr>
              <a:buFont typeface="Wingdings"/>
              <a:buChar char=""/>
              <a:tabLst>
                <a:tab pos="279400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No more guesswork what is installed  Automation can flag security anomalies</a:t>
            </a:r>
            <a:r>
              <a:rPr sz="2800" spc="-5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vs.  human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intervention</a:t>
            </a:r>
            <a:endParaRPr sz="2800">
              <a:latin typeface="Arial"/>
              <a:cs typeface="Arial"/>
            </a:endParaRPr>
          </a:p>
          <a:p>
            <a:pPr marL="278765" indent="-183515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Font typeface="Wingdings"/>
              <a:buChar char=""/>
              <a:tabLst>
                <a:tab pos="279400" algn="l"/>
              </a:tabLst>
            </a:pPr>
            <a:r>
              <a:rPr sz="2800" spc="-75" dirty="0">
                <a:solidFill>
                  <a:srgbClr val="7A6C62"/>
                </a:solidFill>
                <a:latin typeface="Arial"/>
                <a:cs typeface="Arial"/>
              </a:rPr>
              <a:t>Tags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help teams wrangle</a:t>
            </a:r>
            <a:r>
              <a:rPr sz="2800" spc="5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infrastructure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00">
              <a:latin typeface="Arial"/>
              <a:cs typeface="Arial"/>
            </a:endParaRPr>
          </a:p>
          <a:p>
            <a:pPr marL="95885">
              <a:lnSpc>
                <a:spcPct val="100000"/>
              </a:lnSpc>
            </a:pPr>
            <a:r>
              <a:rPr sz="2800" dirty="0">
                <a:solidFill>
                  <a:srgbClr val="DB3D16"/>
                </a:solidFill>
                <a:latin typeface="Arial"/>
                <a:cs typeface="Arial"/>
              </a:rPr>
              <a:t>“Push Security </a:t>
            </a:r>
            <a:r>
              <a:rPr sz="2800" spc="-5" dirty="0">
                <a:solidFill>
                  <a:srgbClr val="DB3D16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DB3D16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DB3D16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DB3D16"/>
                </a:solidFill>
                <a:latin typeface="Arial"/>
                <a:cs typeface="Arial"/>
              </a:rPr>
              <a:t>Left”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5073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Simple Immutable</a:t>
            </a:r>
            <a:r>
              <a:rPr sz="2800" b="0" spc="-6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Infrastructure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24794" y="2291194"/>
            <a:ext cx="2359660" cy="3658870"/>
            <a:chOff x="624794" y="2291194"/>
            <a:chExt cx="2359660" cy="3658870"/>
          </a:xfrm>
        </p:grpSpPr>
        <p:sp>
          <p:nvSpPr>
            <p:cNvPr id="5" name="object 5"/>
            <p:cNvSpPr/>
            <p:nvPr/>
          </p:nvSpPr>
          <p:spPr>
            <a:xfrm>
              <a:off x="631144" y="2297544"/>
              <a:ext cx="2346960" cy="3646170"/>
            </a:xfrm>
            <a:custGeom>
              <a:avLst/>
              <a:gdLst/>
              <a:ahLst/>
              <a:cxnLst/>
              <a:rect l="l" t="t" r="r" b="b"/>
              <a:pathLst>
                <a:path w="2346960" h="3646170">
                  <a:moveTo>
                    <a:pt x="1955794" y="0"/>
                  </a:moveTo>
                  <a:lnTo>
                    <a:pt x="391168" y="0"/>
                  </a:lnTo>
                  <a:lnTo>
                    <a:pt x="342101" y="3047"/>
                  </a:lnTo>
                  <a:lnTo>
                    <a:pt x="294852" y="11946"/>
                  </a:lnTo>
                  <a:lnTo>
                    <a:pt x="249789" y="26330"/>
                  </a:lnTo>
                  <a:lnTo>
                    <a:pt x="207278" y="45831"/>
                  </a:lnTo>
                  <a:lnTo>
                    <a:pt x="167685" y="70084"/>
                  </a:lnTo>
                  <a:lnTo>
                    <a:pt x="131377" y="98722"/>
                  </a:lnTo>
                  <a:lnTo>
                    <a:pt x="98721" y="131378"/>
                  </a:lnTo>
                  <a:lnTo>
                    <a:pt x="70084" y="167686"/>
                  </a:lnTo>
                  <a:lnTo>
                    <a:pt x="45831" y="207280"/>
                  </a:lnTo>
                  <a:lnTo>
                    <a:pt x="26330" y="249791"/>
                  </a:lnTo>
                  <a:lnTo>
                    <a:pt x="11946" y="294855"/>
                  </a:lnTo>
                  <a:lnTo>
                    <a:pt x="3047" y="342104"/>
                  </a:lnTo>
                  <a:lnTo>
                    <a:pt x="0" y="391172"/>
                  </a:lnTo>
                  <a:lnTo>
                    <a:pt x="0" y="3254883"/>
                  </a:lnTo>
                  <a:lnTo>
                    <a:pt x="3047" y="3303951"/>
                  </a:lnTo>
                  <a:lnTo>
                    <a:pt x="11946" y="3351200"/>
                  </a:lnTo>
                  <a:lnTo>
                    <a:pt x="26330" y="3396263"/>
                  </a:lnTo>
                  <a:lnTo>
                    <a:pt x="45831" y="3438775"/>
                  </a:lnTo>
                  <a:lnTo>
                    <a:pt x="70084" y="3478368"/>
                  </a:lnTo>
                  <a:lnTo>
                    <a:pt x="98721" y="3514676"/>
                  </a:lnTo>
                  <a:lnTo>
                    <a:pt x="131377" y="3547332"/>
                  </a:lnTo>
                  <a:lnTo>
                    <a:pt x="167685" y="3575970"/>
                  </a:lnTo>
                  <a:lnTo>
                    <a:pt x="207278" y="3600223"/>
                  </a:lnTo>
                  <a:lnTo>
                    <a:pt x="249789" y="3619725"/>
                  </a:lnTo>
                  <a:lnTo>
                    <a:pt x="294852" y="3634108"/>
                  </a:lnTo>
                  <a:lnTo>
                    <a:pt x="342101" y="3643007"/>
                  </a:lnTo>
                  <a:lnTo>
                    <a:pt x="391168" y="3646055"/>
                  </a:lnTo>
                  <a:lnTo>
                    <a:pt x="1955794" y="3646055"/>
                  </a:lnTo>
                  <a:lnTo>
                    <a:pt x="2004860" y="3643007"/>
                  </a:lnTo>
                  <a:lnTo>
                    <a:pt x="2052107" y="3634108"/>
                  </a:lnTo>
                  <a:lnTo>
                    <a:pt x="2097168" y="3619725"/>
                  </a:lnTo>
                  <a:lnTo>
                    <a:pt x="2139679" y="3600223"/>
                  </a:lnTo>
                  <a:lnTo>
                    <a:pt x="2179270" y="3575970"/>
                  </a:lnTo>
                  <a:lnTo>
                    <a:pt x="2215577" y="3547332"/>
                  </a:lnTo>
                  <a:lnTo>
                    <a:pt x="2248233" y="3514676"/>
                  </a:lnTo>
                  <a:lnTo>
                    <a:pt x="2276870" y="3478368"/>
                  </a:lnTo>
                  <a:lnTo>
                    <a:pt x="2301123" y="3438775"/>
                  </a:lnTo>
                  <a:lnTo>
                    <a:pt x="2320624" y="3396263"/>
                  </a:lnTo>
                  <a:lnTo>
                    <a:pt x="2335008" y="3351200"/>
                  </a:lnTo>
                  <a:lnTo>
                    <a:pt x="2343907" y="3303951"/>
                  </a:lnTo>
                  <a:lnTo>
                    <a:pt x="2346954" y="3254883"/>
                  </a:lnTo>
                  <a:lnTo>
                    <a:pt x="2346954" y="391172"/>
                  </a:lnTo>
                  <a:lnTo>
                    <a:pt x="2343907" y="342104"/>
                  </a:lnTo>
                  <a:lnTo>
                    <a:pt x="2335008" y="294855"/>
                  </a:lnTo>
                  <a:lnTo>
                    <a:pt x="2320624" y="249791"/>
                  </a:lnTo>
                  <a:lnTo>
                    <a:pt x="2301123" y="207280"/>
                  </a:lnTo>
                  <a:lnTo>
                    <a:pt x="2276870" y="167686"/>
                  </a:lnTo>
                  <a:lnTo>
                    <a:pt x="2248233" y="131378"/>
                  </a:lnTo>
                  <a:lnTo>
                    <a:pt x="2215577" y="98722"/>
                  </a:lnTo>
                  <a:lnTo>
                    <a:pt x="2179270" y="70084"/>
                  </a:lnTo>
                  <a:lnTo>
                    <a:pt x="2139679" y="45831"/>
                  </a:lnTo>
                  <a:lnTo>
                    <a:pt x="2097168" y="26330"/>
                  </a:lnTo>
                  <a:lnTo>
                    <a:pt x="2052107" y="11946"/>
                  </a:lnTo>
                  <a:lnTo>
                    <a:pt x="2004860" y="3047"/>
                  </a:lnTo>
                  <a:lnTo>
                    <a:pt x="1955794" y="0"/>
                  </a:lnTo>
                  <a:close/>
                </a:path>
              </a:pathLst>
            </a:custGeom>
            <a:solidFill>
              <a:srgbClr val="1D9EBA">
                <a:alpha val="2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4794" y="2291194"/>
              <a:ext cx="2359660" cy="3658870"/>
            </a:xfrm>
            <a:custGeom>
              <a:avLst/>
              <a:gdLst/>
              <a:ahLst/>
              <a:cxnLst/>
              <a:rect l="l" t="t" r="r" b="b"/>
              <a:pathLst>
                <a:path w="2359660" h="3658870">
                  <a:moveTo>
                    <a:pt x="12691" y="3260915"/>
                  </a:moveTo>
                  <a:lnTo>
                    <a:pt x="7" y="3261550"/>
                  </a:lnTo>
                  <a:lnTo>
                    <a:pt x="1833" y="3297726"/>
                  </a:lnTo>
                  <a:lnTo>
                    <a:pt x="14518" y="3297086"/>
                  </a:lnTo>
                  <a:lnTo>
                    <a:pt x="12691" y="3260915"/>
                  </a:lnTo>
                  <a:close/>
                </a:path>
                <a:path w="2359660" h="3658870">
                  <a:moveTo>
                    <a:pt x="12700" y="3223133"/>
                  </a:moveTo>
                  <a:lnTo>
                    <a:pt x="0" y="3223133"/>
                  </a:lnTo>
                  <a:lnTo>
                    <a:pt x="0" y="3261233"/>
                  </a:lnTo>
                  <a:lnTo>
                    <a:pt x="6349" y="3261233"/>
                  </a:lnTo>
                  <a:lnTo>
                    <a:pt x="12691" y="3260915"/>
                  </a:lnTo>
                  <a:lnTo>
                    <a:pt x="12700" y="3223133"/>
                  </a:lnTo>
                  <a:close/>
                </a:path>
                <a:path w="2359660" h="3658870">
                  <a:moveTo>
                    <a:pt x="12700" y="3172333"/>
                  </a:moveTo>
                  <a:lnTo>
                    <a:pt x="0" y="3172333"/>
                  </a:lnTo>
                  <a:lnTo>
                    <a:pt x="0" y="3210433"/>
                  </a:lnTo>
                  <a:lnTo>
                    <a:pt x="12700" y="3210433"/>
                  </a:lnTo>
                  <a:lnTo>
                    <a:pt x="12700" y="3172333"/>
                  </a:lnTo>
                  <a:close/>
                </a:path>
                <a:path w="2359660" h="3658870">
                  <a:moveTo>
                    <a:pt x="12700" y="3121533"/>
                  </a:moveTo>
                  <a:lnTo>
                    <a:pt x="0" y="3121533"/>
                  </a:lnTo>
                  <a:lnTo>
                    <a:pt x="0" y="3159633"/>
                  </a:lnTo>
                  <a:lnTo>
                    <a:pt x="12700" y="3159633"/>
                  </a:lnTo>
                  <a:lnTo>
                    <a:pt x="12700" y="3121533"/>
                  </a:lnTo>
                  <a:close/>
                </a:path>
                <a:path w="2359660" h="3658870">
                  <a:moveTo>
                    <a:pt x="12700" y="3070733"/>
                  </a:moveTo>
                  <a:lnTo>
                    <a:pt x="0" y="3070733"/>
                  </a:lnTo>
                  <a:lnTo>
                    <a:pt x="0" y="3108833"/>
                  </a:lnTo>
                  <a:lnTo>
                    <a:pt x="12700" y="3108833"/>
                  </a:lnTo>
                  <a:lnTo>
                    <a:pt x="12700" y="3070733"/>
                  </a:lnTo>
                  <a:close/>
                </a:path>
                <a:path w="2359660" h="3658870">
                  <a:moveTo>
                    <a:pt x="12700" y="3019933"/>
                  </a:moveTo>
                  <a:lnTo>
                    <a:pt x="0" y="3019933"/>
                  </a:lnTo>
                  <a:lnTo>
                    <a:pt x="0" y="3058033"/>
                  </a:lnTo>
                  <a:lnTo>
                    <a:pt x="12700" y="3058033"/>
                  </a:lnTo>
                  <a:lnTo>
                    <a:pt x="12700" y="3019933"/>
                  </a:lnTo>
                  <a:close/>
                </a:path>
                <a:path w="2359660" h="3658870">
                  <a:moveTo>
                    <a:pt x="12700" y="2969133"/>
                  </a:moveTo>
                  <a:lnTo>
                    <a:pt x="0" y="2969133"/>
                  </a:lnTo>
                  <a:lnTo>
                    <a:pt x="0" y="3007233"/>
                  </a:lnTo>
                  <a:lnTo>
                    <a:pt x="12700" y="3007233"/>
                  </a:lnTo>
                  <a:lnTo>
                    <a:pt x="12700" y="2969133"/>
                  </a:lnTo>
                  <a:close/>
                </a:path>
                <a:path w="2359660" h="3658870">
                  <a:moveTo>
                    <a:pt x="12700" y="2918333"/>
                  </a:moveTo>
                  <a:lnTo>
                    <a:pt x="0" y="2918333"/>
                  </a:lnTo>
                  <a:lnTo>
                    <a:pt x="0" y="2956433"/>
                  </a:lnTo>
                  <a:lnTo>
                    <a:pt x="12700" y="2956433"/>
                  </a:lnTo>
                  <a:lnTo>
                    <a:pt x="12700" y="2918333"/>
                  </a:lnTo>
                  <a:close/>
                </a:path>
                <a:path w="2359660" h="3658870">
                  <a:moveTo>
                    <a:pt x="12700" y="2867533"/>
                  </a:moveTo>
                  <a:lnTo>
                    <a:pt x="0" y="2867533"/>
                  </a:lnTo>
                  <a:lnTo>
                    <a:pt x="0" y="2905633"/>
                  </a:lnTo>
                  <a:lnTo>
                    <a:pt x="12700" y="2905633"/>
                  </a:lnTo>
                  <a:lnTo>
                    <a:pt x="12700" y="2867533"/>
                  </a:lnTo>
                  <a:close/>
                </a:path>
                <a:path w="2359660" h="3658870">
                  <a:moveTo>
                    <a:pt x="12700" y="2816733"/>
                  </a:moveTo>
                  <a:lnTo>
                    <a:pt x="0" y="2816733"/>
                  </a:lnTo>
                  <a:lnTo>
                    <a:pt x="0" y="2854833"/>
                  </a:lnTo>
                  <a:lnTo>
                    <a:pt x="12700" y="2854833"/>
                  </a:lnTo>
                  <a:lnTo>
                    <a:pt x="12700" y="2816733"/>
                  </a:lnTo>
                  <a:close/>
                </a:path>
                <a:path w="2359660" h="3658870">
                  <a:moveTo>
                    <a:pt x="12700" y="2765933"/>
                  </a:moveTo>
                  <a:lnTo>
                    <a:pt x="0" y="2765933"/>
                  </a:lnTo>
                  <a:lnTo>
                    <a:pt x="0" y="2804033"/>
                  </a:lnTo>
                  <a:lnTo>
                    <a:pt x="12700" y="2804033"/>
                  </a:lnTo>
                  <a:lnTo>
                    <a:pt x="12700" y="2765933"/>
                  </a:lnTo>
                  <a:close/>
                </a:path>
                <a:path w="2359660" h="3658870">
                  <a:moveTo>
                    <a:pt x="12700" y="2715133"/>
                  </a:moveTo>
                  <a:lnTo>
                    <a:pt x="0" y="2715133"/>
                  </a:lnTo>
                  <a:lnTo>
                    <a:pt x="0" y="2753233"/>
                  </a:lnTo>
                  <a:lnTo>
                    <a:pt x="12700" y="2753233"/>
                  </a:lnTo>
                  <a:lnTo>
                    <a:pt x="12700" y="2715133"/>
                  </a:lnTo>
                  <a:close/>
                </a:path>
                <a:path w="2359660" h="3658870">
                  <a:moveTo>
                    <a:pt x="12700" y="2664333"/>
                  </a:moveTo>
                  <a:lnTo>
                    <a:pt x="0" y="2664333"/>
                  </a:lnTo>
                  <a:lnTo>
                    <a:pt x="0" y="2702433"/>
                  </a:lnTo>
                  <a:lnTo>
                    <a:pt x="12700" y="2702433"/>
                  </a:lnTo>
                  <a:lnTo>
                    <a:pt x="12700" y="2664333"/>
                  </a:lnTo>
                  <a:close/>
                </a:path>
                <a:path w="2359660" h="3658870">
                  <a:moveTo>
                    <a:pt x="12700" y="2613533"/>
                  </a:moveTo>
                  <a:lnTo>
                    <a:pt x="0" y="2613533"/>
                  </a:lnTo>
                  <a:lnTo>
                    <a:pt x="0" y="2651633"/>
                  </a:lnTo>
                  <a:lnTo>
                    <a:pt x="12700" y="2651633"/>
                  </a:lnTo>
                  <a:lnTo>
                    <a:pt x="12700" y="2613533"/>
                  </a:lnTo>
                  <a:close/>
                </a:path>
                <a:path w="2359660" h="3658870">
                  <a:moveTo>
                    <a:pt x="12700" y="2562733"/>
                  </a:moveTo>
                  <a:lnTo>
                    <a:pt x="0" y="2562733"/>
                  </a:lnTo>
                  <a:lnTo>
                    <a:pt x="0" y="2600833"/>
                  </a:lnTo>
                  <a:lnTo>
                    <a:pt x="12700" y="2600833"/>
                  </a:lnTo>
                  <a:lnTo>
                    <a:pt x="12700" y="2562733"/>
                  </a:lnTo>
                  <a:close/>
                </a:path>
                <a:path w="2359660" h="3658870">
                  <a:moveTo>
                    <a:pt x="12700" y="2511933"/>
                  </a:moveTo>
                  <a:lnTo>
                    <a:pt x="0" y="2511933"/>
                  </a:lnTo>
                  <a:lnTo>
                    <a:pt x="0" y="2550033"/>
                  </a:lnTo>
                  <a:lnTo>
                    <a:pt x="12700" y="2550033"/>
                  </a:lnTo>
                  <a:lnTo>
                    <a:pt x="12700" y="2511933"/>
                  </a:lnTo>
                  <a:close/>
                </a:path>
                <a:path w="2359660" h="3658870">
                  <a:moveTo>
                    <a:pt x="12700" y="2461133"/>
                  </a:moveTo>
                  <a:lnTo>
                    <a:pt x="0" y="2461133"/>
                  </a:lnTo>
                  <a:lnTo>
                    <a:pt x="0" y="2499233"/>
                  </a:lnTo>
                  <a:lnTo>
                    <a:pt x="12700" y="2499233"/>
                  </a:lnTo>
                  <a:lnTo>
                    <a:pt x="12700" y="2461133"/>
                  </a:lnTo>
                  <a:close/>
                </a:path>
                <a:path w="2359660" h="3658870">
                  <a:moveTo>
                    <a:pt x="12700" y="2410333"/>
                  </a:moveTo>
                  <a:lnTo>
                    <a:pt x="0" y="2410333"/>
                  </a:lnTo>
                  <a:lnTo>
                    <a:pt x="0" y="2448433"/>
                  </a:lnTo>
                  <a:lnTo>
                    <a:pt x="12700" y="2448433"/>
                  </a:lnTo>
                  <a:lnTo>
                    <a:pt x="12700" y="2410333"/>
                  </a:lnTo>
                  <a:close/>
                </a:path>
                <a:path w="2359660" h="3658870">
                  <a:moveTo>
                    <a:pt x="12700" y="2359533"/>
                  </a:moveTo>
                  <a:lnTo>
                    <a:pt x="0" y="2359533"/>
                  </a:lnTo>
                  <a:lnTo>
                    <a:pt x="0" y="2397633"/>
                  </a:lnTo>
                  <a:lnTo>
                    <a:pt x="12700" y="2397633"/>
                  </a:lnTo>
                  <a:lnTo>
                    <a:pt x="12700" y="2359533"/>
                  </a:lnTo>
                  <a:close/>
                </a:path>
                <a:path w="2359660" h="3658870">
                  <a:moveTo>
                    <a:pt x="12700" y="2308733"/>
                  </a:moveTo>
                  <a:lnTo>
                    <a:pt x="0" y="2308733"/>
                  </a:lnTo>
                  <a:lnTo>
                    <a:pt x="0" y="2346833"/>
                  </a:lnTo>
                  <a:lnTo>
                    <a:pt x="12700" y="2346833"/>
                  </a:lnTo>
                  <a:lnTo>
                    <a:pt x="12700" y="2308733"/>
                  </a:lnTo>
                  <a:close/>
                </a:path>
                <a:path w="2359660" h="3658870">
                  <a:moveTo>
                    <a:pt x="12700" y="2257933"/>
                  </a:moveTo>
                  <a:lnTo>
                    <a:pt x="0" y="2257933"/>
                  </a:lnTo>
                  <a:lnTo>
                    <a:pt x="0" y="2296033"/>
                  </a:lnTo>
                  <a:lnTo>
                    <a:pt x="12700" y="2296033"/>
                  </a:lnTo>
                  <a:lnTo>
                    <a:pt x="12700" y="2257933"/>
                  </a:lnTo>
                  <a:close/>
                </a:path>
                <a:path w="2359660" h="3658870">
                  <a:moveTo>
                    <a:pt x="12700" y="2207133"/>
                  </a:moveTo>
                  <a:lnTo>
                    <a:pt x="0" y="2207133"/>
                  </a:lnTo>
                  <a:lnTo>
                    <a:pt x="0" y="2245233"/>
                  </a:lnTo>
                  <a:lnTo>
                    <a:pt x="12700" y="2245233"/>
                  </a:lnTo>
                  <a:lnTo>
                    <a:pt x="12700" y="2207133"/>
                  </a:lnTo>
                  <a:close/>
                </a:path>
                <a:path w="2359660" h="3658870">
                  <a:moveTo>
                    <a:pt x="12700" y="2156333"/>
                  </a:moveTo>
                  <a:lnTo>
                    <a:pt x="0" y="2156333"/>
                  </a:lnTo>
                  <a:lnTo>
                    <a:pt x="0" y="2194433"/>
                  </a:lnTo>
                  <a:lnTo>
                    <a:pt x="12700" y="2194433"/>
                  </a:lnTo>
                  <a:lnTo>
                    <a:pt x="12700" y="2156333"/>
                  </a:lnTo>
                  <a:close/>
                </a:path>
                <a:path w="2359660" h="3658870">
                  <a:moveTo>
                    <a:pt x="12700" y="2105533"/>
                  </a:moveTo>
                  <a:lnTo>
                    <a:pt x="0" y="2105533"/>
                  </a:lnTo>
                  <a:lnTo>
                    <a:pt x="0" y="2143633"/>
                  </a:lnTo>
                  <a:lnTo>
                    <a:pt x="12700" y="2143633"/>
                  </a:lnTo>
                  <a:lnTo>
                    <a:pt x="12700" y="2105533"/>
                  </a:lnTo>
                  <a:close/>
                </a:path>
                <a:path w="2359660" h="3658870">
                  <a:moveTo>
                    <a:pt x="12700" y="2054733"/>
                  </a:moveTo>
                  <a:lnTo>
                    <a:pt x="0" y="2054733"/>
                  </a:lnTo>
                  <a:lnTo>
                    <a:pt x="0" y="2092833"/>
                  </a:lnTo>
                  <a:lnTo>
                    <a:pt x="12700" y="2092833"/>
                  </a:lnTo>
                  <a:lnTo>
                    <a:pt x="12700" y="2054733"/>
                  </a:lnTo>
                  <a:close/>
                </a:path>
                <a:path w="2359660" h="3658870">
                  <a:moveTo>
                    <a:pt x="12700" y="2003933"/>
                  </a:moveTo>
                  <a:lnTo>
                    <a:pt x="0" y="2003933"/>
                  </a:lnTo>
                  <a:lnTo>
                    <a:pt x="0" y="2042033"/>
                  </a:lnTo>
                  <a:lnTo>
                    <a:pt x="12700" y="2042033"/>
                  </a:lnTo>
                  <a:lnTo>
                    <a:pt x="12700" y="2003933"/>
                  </a:lnTo>
                  <a:close/>
                </a:path>
                <a:path w="2359660" h="3658870">
                  <a:moveTo>
                    <a:pt x="12700" y="1953133"/>
                  </a:moveTo>
                  <a:lnTo>
                    <a:pt x="0" y="1953133"/>
                  </a:lnTo>
                  <a:lnTo>
                    <a:pt x="0" y="1991233"/>
                  </a:lnTo>
                  <a:lnTo>
                    <a:pt x="12700" y="1991233"/>
                  </a:lnTo>
                  <a:lnTo>
                    <a:pt x="12700" y="1953133"/>
                  </a:lnTo>
                  <a:close/>
                </a:path>
                <a:path w="2359660" h="3658870">
                  <a:moveTo>
                    <a:pt x="12700" y="1902333"/>
                  </a:moveTo>
                  <a:lnTo>
                    <a:pt x="0" y="1902333"/>
                  </a:lnTo>
                  <a:lnTo>
                    <a:pt x="0" y="1940433"/>
                  </a:lnTo>
                  <a:lnTo>
                    <a:pt x="12700" y="1940433"/>
                  </a:lnTo>
                  <a:lnTo>
                    <a:pt x="12700" y="1902333"/>
                  </a:lnTo>
                  <a:close/>
                </a:path>
                <a:path w="2359660" h="3658870">
                  <a:moveTo>
                    <a:pt x="12700" y="1851533"/>
                  </a:moveTo>
                  <a:lnTo>
                    <a:pt x="0" y="1851533"/>
                  </a:lnTo>
                  <a:lnTo>
                    <a:pt x="0" y="1889633"/>
                  </a:lnTo>
                  <a:lnTo>
                    <a:pt x="12700" y="1889633"/>
                  </a:lnTo>
                  <a:lnTo>
                    <a:pt x="12700" y="1851533"/>
                  </a:lnTo>
                  <a:close/>
                </a:path>
                <a:path w="2359660" h="3658870">
                  <a:moveTo>
                    <a:pt x="12700" y="1800733"/>
                  </a:moveTo>
                  <a:lnTo>
                    <a:pt x="0" y="1800733"/>
                  </a:lnTo>
                  <a:lnTo>
                    <a:pt x="0" y="1838833"/>
                  </a:lnTo>
                  <a:lnTo>
                    <a:pt x="12700" y="1838833"/>
                  </a:lnTo>
                  <a:lnTo>
                    <a:pt x="12700" y="1800733"/>
                  </a:lnTo>
                  <a:close/>
                </a:path>
                <a:path w="2359660" h="3658870">
                  <a:moveTo>
                    <a:pt x="12700" y="1749933"/>
                  </a:moveTo>
                  <a:lnTo>
                    <a:pt x="0" y="1749933"/>
                  </a:lnTo>
                  <a:lnTo>
                    <a:pt x="0" y="1788033"/>
                  </a:lnTo>
                  <a:lnTo>
                    <a:pt x="12700" y="1788033"/>
                  </a:lnTo>
                  <a:lnTo>
                    <a:pt x="12700" y="1749933"/>
                  </a:lnTo>
                  <a:close/>
                </a:path>
                <a:path w="2359660" h="3658870">
                  <a:moveTo>
                    <a:pt x="12700" y="1699133"/>
                  </a:moveTo>
                  <a:lnTo>
                    <a:pt x="0" y="1699133"/>
                  </a:lnTo>
                  <a:lnTo>
                    <a:pt x="0" y="1737233"/>
                  </a:lnTo>
                  <a:lnTo>
                    <a:pt x="12700" y="1737233"/>
                  </a:lnTo>
                  <a:lnTo>
                    <a:pt x="12700" y="1699133"/>
                  </a:lnTo>
                  <a:close/>
                </a:path>
                <a:path w="2359660" h="3658870">
                  <a:moveTo>
                    <a:pt x="12700" y="1648333"/>
                  </a:moveTo>
                  <a:lnTo>
                    <a:pt x="0" y="1648333"/>
                  </a:lnTo>
                  <a:lnTo>
                    <a:pt x="0" y="1686433"/>
                  </a:lnTo>
                  <a:lnTo>
                    <a:pt x="12700" y="1686433"/>
                  </a:lnTo>
                  <a:lnTo>
                    <a:pt x="12700" y="1648333"/>
                  </a:lnTo>
                  <a:close/>
                </a:path>
                <a:path w="2359660" h="3658870">
                  <a:moveTo>
                    <a:pt x="12700" y="1597533"/>
                  </a:moveTo>
                  <a:lnTo>
                    <a:pt x="0" y="1597533"/>
                  </a:lnTo>
                  <a:lnTo>
                    <a:pt x="0" y="1635633"/>
                  </a:lnTo>
                  <a:lnTo>
                    <a:pt x="12700" y="1635633"/>
                  </a:lnTo>
                  <a:lnTo>
                    <a:pt x="12700" y="1597533"/>
                  </a:lnTo>
                  <a:close/>
                </a:path>
                <a:path w="2359660" h="3658870">
                  <a:moveTo>
                    <a:pt x="12700" y="1546733"/>
                  </a:moveTo>
                  <a:lnTo>
                    <a:pt x="0" y="1546733"/>
                  </a:lnTo>
                  <a:lnTo>
                    <a:pt x="0" y="1584833"/>
                  </a:lnTo>
                  <a:lnTo>
                    <a:pt x="12700" y="1584833"/>
                  </a:lnTo>
                  <a:lnTo>
                    <a:pt x="12700" y="1546733"/>
                  </a:lnTo>
                  <a:close/>
                </a:path>
                <a:path w="2359660" h="3658870">
                  <a:moveTo>
                    <a:pt x="12700" y="1495933"/>
                  </a:moveTo>
                  <a:lnTo>
                    <a:pt x="0" y="1495933"/>
                  </a:lnTo>
                  <a:lnTo>
                    <a:pt x="0" y="1534033"/>
                  </a:lnTo>
                  <a:lnTo>
                    <a:pt x="12700" y="1534033"/>
                  </a:lnTo>
                  <a:lnTo>
                    <a:pt x="12700" y="1495933"/>
                  </a:lnTo>
                  <a:close/>
                </a:path>
                <a:path w="2359660" h="3658870">
                  <a:moveTo>
                    <a:pt x="12700" y="1445133"/>
                  </a:moveTo>
                  <a:lnTo>
                    <a:pt x="0" y="1445133"/>
                  </a:lnTo>
                  <a:lnTo>
                    <a:pt x="0" y="1483233"/>
                  </a:lnTo>
                  <a:lnTo>
                    <a:pt x="12700" y="1483233"/>
                  </a:lnTo>
                  <a:lnTo>
                    <a:pt x="12700" y="1445133"/>
                  </a:lnTo>
                  <a:close/>
                </a:path>
                <a:path w="2359660" h="3658870">
                  <a:moveTo>
                    <a:pt x="12700" y="1394333"/>
                  </a:moveTo>
                  <a:lnTo>
                    <a:pt x="0" y="1394333"/>
                  </a:lnTo>
                  <a:lnTo>
                    <a:pt x="0" y="1432433"/>
                  </a:lnTo>
                  <a:lnTo>
                    <a:pt x="12700" y="1432433"/>
                  </a:lnTo>
                  <a:lnTo>
                    <a:pt x="12700" y="1394333"/>
                  </a:lnTo>
                  <a:close/>
                </a:path>
                <a:path w="2359660" h="3658870">
                  <a:moveTo>
                    <a:pt x="12700" y="1343533"/>
                  </a:moveTo>
                  <a:lnTo>
                    <a:pt x="0" y="1343533"/>
                  </a:lnTo>
                  <a:lnTo>
                    <a:pt x="0" y="1381633"/>
                  </a:lnTo>
                  <a:lnTo>
                    <a:pt x="12700" y="1381633"/>
                  </a:lnTo>
                  <a:lnTo>
                    <a:pt x="12700" y="1343533"/>
                  </a:lnTo>
                  <a:close/>
                </a:path>
                <a:path w="2359660" h="3658870">
                  <a:moveTo>
                    <a:pt x="12700" y="1292733"/>
                  </a:moveTo>
                  <a:lnTo>
                    <a:pt x="0" y="1292733"/>
                  </a:lnTo>
                  <a:lnTo>
                    <a:pt x="0" y="1330833"/>
                  </a:lnTo>
                  <a:lnTo>
                    <a:pt x="12700" y="1330833"/>
                  </a:lnTo>
                  <a:lnTo>
                    <a:pt x="12700" y="1292733"/>
                  </a:lnTo>
                  <a:close/>
                </a:path>
                <a:path w="2359660" h="3658870">
                  <a:moveTo>
                    <a:pt x="12700" y="1241933"/>
                  </a:moveTo>
                  <a:lnTo>
                    <a:pt x="0" y="1241933"/>
                  </a:lnTo>
                  <a:lnTo>
                    <a:pt x="0" y="1280033"/>
                  </a:lnTo>
                  <a:lnTo>
                    <a:pt x="12700" y="1280033"/>
                  </a:lnTo>
                  <a:lnTo>
                    <a:pt x="12700" y="1241933"/>
                  </a:lnTo>
                  <a:close/>
                </a:path>
                <a:path w="2359660" h="3658870">
                  <a:moveTo>
                    <a:pt x="12700" y="1191133"/>
                  </a:moveTo>
                  <a:lnTo>
                    <a:pt x="0" y="1191133"/>
                  </a:lnTo>
                  <a:lnTo>
                    <a:pt x="0" y="1229233"/>
                  </a:lnTo>
                  <a:lnTo>
                    <a:pt x="12700" y="1229233"/>
                  </a:lnTo>
                  <a:lnTo>
                    <a:pt x="12700" y="1191133"/>
                  </a:lnTo>
                  <a:close/>
                </a:path>
                <a:path w="2359660" h="3658870">
                  <a:moveTo>
                    <a:pt x="12700" y="1140333"/>
                  </a:moveTo>
                  <a:lnTo>
                    <a:pt x="0" y="1140333"/>
                  </a:lnTo>
                  <a:lnTo>
                    <a:pt x="0" y="1178433"/>
                  </a:lnTo>
                  <a:lnTo>
                    <a:pt x="12700" y="1178433"/>
                  </a:lnTo>
                  <a:lnTo>
                    <a:pt x="12700" y="1140333"/>
                  </a:lnTo>
                  <a:close/>
                </a:path>
                <a:path w="2359660" h="3658870">
                  <a:moveTo>
                    <a:pt x="12700" y="1089533"/>
                  </a:moveTo>
                  <a:lnTo>
                    <a:pt x="0" y="1089533"/>
                  </a:lnTo>
                  <a:lnTo>
                    <a:pt x="0" y="1127633"/>
                  </a:lnTo>
                  <a:lnTo>
                    <a:pt x="12700" y="1127633"/>
                  </a:lnTo>
                  <a:lnTo>
                    <a:pt x="12700" y="1089533"/>
                  </a:lnTo>
                  <a:close/>
                </a:path>
                <a:path w="2359660" h="3658870">
                  <a:moveTo>
                    <a:pt x="12700" y="1038733"/>
                  </a:moveTo>
                  <a:lnTo>
                    <a:pt x="0" y="1038733"/>
                  </a:lnTo>
                  <a:lnTo>
                    <a:pt x="0" y="1076833"/>
                  </a:lnTo>
                  <a:lnTo>
                    <a:pt x="12700" y="1076833"/>
                  </a:lnTo>
                  <a:lnTo>
                    <a:pt x="12700" y="1038733"/>
                  </a:lnTo>
                  <a:close/>
                </a:path>
                <a:path w="2359660" h="3658870">
                  <a:moveTo>
                    <a:pt x="12700" y="987933"/>
                  </a:moveTo>
                  <a:lnTo>
                    <a:pt x="0" y="987933"/>
                  </a:lnTo>
                  <a:lnTo>
                    <a:pt x="0" y="1026033"/>
                  </a:lnTo>
                  <a:lnTo>
                    <a:pt x="12700" y="1026033"/>
                  </a:lnTo>
                  <a:lnTo>
                    <a:pt x="12700" y="987933"/>
                  </a:lnTo>
                  <a:close/>
                </a:path>
                <a:path w="2359660" h="3658870">
                  <a:moveTo>
                    <a:pt x="12700" y="937133"/>
                  </a:moveTo>
                  <a:lnTo>
                    <a:pt x="0" y="937133"/>
                  </a:lnTo>
                  <a:lnTo>
                    <a:pt x="0" y="975233"/>
                  </a:lnTo>
                  <a:lnTo>
                    <a:pt x="12700" y="975233"/>
                  </a:lnTo>
                  <a:lnTo>
                    <a:pt x="12700" y="937133"/>
                  </a:lnTo>
                  <a:close/>
                </a:path>
                <a:path w="2359660" h="3658870">
                  <a:moveTo>
                    <a:pt x="12700" y="886333"/>
                  </a:moveTo>
                  <a:lnTo>
                    <a:pt x="0" y="886333"/>
                  </a:lnTo>
                  <a:lnTo>
                    <a:pt x="0" y="924433"/>
                  </a:lnTo>
                  <a:lnTo>
                    <a:pt x="12700" y="924433"/>
                  </a:lnTo>
                  <a:lnTo>
                    <a:pt x="12700" y="886333"/>
                  </a:lnTo>
                  <a:close/>
                </a:path>
                <a:path w="2359660" h="3658870">
                  <a:moveTo>
                    <a:pt x="12700" y="835533"/>
                  </a:moveTo>
                  <a:lnTo>
                    <a:pt x="0" y="835533"/>
                  </a:lnTo>
                  <a:lnTo>
                    <a:pt x="0" y="873633"/>
                  </a:lnTo>
                  <a:lnTo>
                    <a:pt x="12700" y="873633"/>
                  </a:lnTo>
                  <a:lnTo>
                    <a:pt x="12700" y="835533"/>
                  </a:lnTo>
                  <a:close/>
                </a:path>
                <a:path w="2359660" h="3658870">
                  <a:moveTo>
                    <a:pt x="12700" y="784733"/>
                  </a:moveTo>
                  <a:lnTo>
                    <a:pt x="0" y="784733"/>
                  </a:lnTo>
                  <a:lnTo>
                    <a:pt x="0" y="822833"/>
                  </a:lnTo>
                  <a:lnTo>
                    <a:pt x="12700" y="822833"/>
                  </a:lnTo>
                  <a:lnTo>
                    <a:pt x="12700" y="784733"/>
                  </a:lnTo>
                  <a:close/>
                </a:path>
                <a:path w="2359660" h="3658870">
                  <a:moveTo>
                    <a:pt x="12700" y="733933"/>
                  </a:moveTo>
                  <a:lnTo>
                    <a:pt x="0" y="733933"/>
                  </a:lnTo>
                  <a:lnTo>
                    <a:pt x="0" y="772033"/>
                  </a:lnTo>
                  <a:lnTo>
                    <a:pt x="12700" y="772033"/>
                  </a:lnTo>
                  <a:lnTo>
                    <a:pt x="12700" y="733933"/>
                  </a:lnTo>
                  <a:close/>
                </a:path>
                <a:path w="2359660" h="3658870">
                  <a:moveTo>
                    <a:pt x="12700" y="683133"/>
                  </a:moveTo>
                  <a:lnTo>
                    <a:pt x="0" y="683133"/>
                  </a:lnTo>
                  <a:lnTo>
                    <a:pt x="0" y="721233"/>
                  </a:lnTo>
                  <a:lnTo>
                    <a:pt x="12700" y="721233"/>
                  </a:lnTo>
                  <a:lnTo>
                    <a:pt x="12700" y="683133"/>
                  </a:lnTo>
                  <a:close/>
                </a:path>
                <a:path w="2359660" h="3658870">
                  <a:moveTo>
                    <a:pt x="12700" y="632333"/>
                  </a:moveTo>
                  <a:lnTo>
                    <a:pt x="0" y="632333"/>
                  </a:lnTo>
                  <a:lnTo>
                    <a:pt x="0" y="670433"/>
                  </a:lnTo>
                  <a:lnTo>
                    <a:pt x="12700" y="670433"/>
                  </a:lnTo>
                  <a:lnTo>
                    <a:pt x="12700" y="632333"/>
                  </a:lnTo>
                  <a:close/>
                </a:path>
                <a:path w="2359660" h="3658870">
                  <a:moveTo>
                    <a:pt x="12700" y="581533"/>
                  </a:moveTo>
                  <a:lnTo>
                    <a:pt x="0" y="581533"/>
                  </a:lnTo>
                  <a:lnTo>
                    <a:pt x="0" y="619633"/>
                  </a:lnTo>
                  <a:lnTo>
                    <a:pt x="12700" y="619633"/>
                  </a:lnTo>
                  <a:lnTo>
                    <a:pt x="12700" y="581533"/>
                  </a:lnTo>
                  <a:close/>
                </a:path>
                <a:path w="2359660" h="3658870">
                  <a:moveTo>
                    <a:pt x="12700" y="530733"/>
                  </a:moveTo>
                  <a:lnTo>
                    <a:pt x="0" y="530733"/>
                  </a:lnTo>
                  <a:lnTo>
                    <a:pt x="0" y="568833"/>
                  </a:lnTo>
                  <a:lnTo>
                    <a:pt x="12700" y="568833"/>
                  </a:lnTo>
                  <a:lnTo>
                    <a:pt x="12700" y="530733"/>
                  </a:lnTo>
                  <a:close/>
                </a:path>
                <a:path w="2359660" h="3658870">
                  <a:moveTo>
                    <a:pt x="12700" y="479933"/>
                  </a:moveTo>
                  <a:lnTo>
                    <a:pt x="0" y="479933"/>
                  </a:lnTo>
                  <a:lnTo>
                    <a:pt x="0" y="518033"/>
                  </a:lnTo>
                  <a:lnTo>
                    <a:pt x="12700" y="518033"/>
                  </a:lnTo>
                  <a:lnTo>
                    <a:pt x="12700" y="479933"/>
                  </a:lnTo>
                  <a:close/>
                </a:path>
                <a:path w="2359660" h="3658870">
                  <a:moveTo>
                    <a:pt x="12700" y="429133"/>
                  </a:moveTo>
                  <a:lnTo>
                    <a:pt x="0" y="429133"/>
                  </a:lnTo>
                  <a:lnTo>
                    <a:pt x="0" y="467233"/>
                  </a:lnTo>
                  <a:lnTo>
                    <a:pt x="12700" y="467233"/>
                  </a:lnTo>
                  <a:lnTo>
                    <a:pt x="12700" y="429133"/>
                  </a:lnTo>
                  <a:close/>
                </a:path>
                <a:path w="2359660" h="3658870">
                  <a:moveTo>
                    <a:pt x="975" y="378040"/>
                  </a:moveTo>
                  <a:lnTo>
                    <a:pt x="0" y="397522"/>
                  </a:lnTo>
                  <a:lnTo>
                    <a:pt x="0" y="416433"/>
                  </a:lnTo>
                  <a:lnTo>
                    <a:pt x="12700" y="416433"/>
                  </a:lnTo>
                  <a:lnTo>
                    <a:pt x="12700" y="397522"/>
                  </a:lnTo>
                  <a:lnTo>
                    <a:pt x="13658" y="378675"/>
                  </a:lnTo>
                  <a:lnTo>
                    <a:pt x="975" y="378040"/>
                  </a:lnTo>
                  <a:close/>
                </a:path>
                <a:path w="2359660" h="3658870">
                  <a:moveTo>
                    <a:pt x="6609" y="326974"/>
                  </a:moveTo>
                  <a:lnTo>
                    <a:pt x="2026" y="357212"/>
                  </a:lnTo>
                  <a:lnTo>
                    <a:pt x="1615" y="365353"/>
                  </a:lnTo>
                  <a:lnTo>
                    <a:pt x="14300" y="366001"/>
                  </a:lnTo>
                  <a:lnTo>
                    <a:pt x="14711" y="357847"/>
                  </a:lnTo>
                  <a:lnTo>
                    <a:pt x="19164" y="328891"/>
                  </a:lnTo>
                  <a:lnTo>
                    <a:pt x="6609" y="326974"/>
                  </a:lnTo>
                  <a:close/>
                </a:path>
                <a:path w="2359660" h="3658870">
                  <a:moveTo>
                    <a:pt x="18916" y="276440"/>
                  </a:moveTo>
                  <a:lnTo>
                    <a:pt x="17786" y="279615"/>
                  </a:lnTo>
                  <a:lnTo>
                    <a:pt x="8981" y="313855"/>
                  </a:lnTo>
                  <a:lnTo>
                    <a:pt x="21281" y="317017"/>
                  </a:lnTo>
                  <a:lnTo>
                    <a:pt x="30086" y="282778"/>
                  </a:lnTo>
                  <a:lnTo>
                    <a:pt x="30841" y="280809"/>
                  </a:lnTo>
                  <a:lnTo>
                    <a:pt x="18916" y="276440"/>
                  </a:lnTo>
                  <a:close/>
                </a:path>
                <a:path w="2359660" h="3658870">
                  <a:moveTo>
                    <a:pt x="37997" y="228739"/>
                  </a:moveTo>
                  <a:lnTo>
                    <a:pt x="31126" y="243077"/>
                  </a:lnTo>
                  <a:lnTo>
                    <a:pt x="23281" y="264515"/>
                  </a:lnTo>
                  <a:lnTo>
                    <a:pt x="35206" y="268884"/>
                  </a:lnTo>
                  <a:lnTo>
                    <a:pt x="43053" y="247446"/>
                  </a:lnTo>
                  <a:lnTo>
                    <a:pt x="49439" y="234251"/>
                  </a:lnTo>
                  <a:lnTo>
                    <a:pt x="37997" y="228739"/>
                  </a:lnTo>
                  <a:close/>
                </a:path>
                <a:path w="2359660" h="3658870">
                  <a:moveTo>
                    <a:pt x="62734" y="183743"/>
                  </a:moveTo>
                  <a:lnTo>
                    <a:pt x="47840" y="208318"/>
                  </a:lnTo>
                  <a:lnTo>
                    <a:pt x="43508" y="217309"/>
                  </a:lnTo>
                  <a:lnTo>
                    <a:pt x="54951" y="222821"/>
                  </a:lnTo>
                  <a:lnTo>
                    <a:pt x="59282" y="213817"/>
                  </a:lnTo>
                  <a:lnTo>
                    <a:pt x="73588" y="190334"/>
                  </a:lnTo>
                  <a:lnTo>
                    <a:pt x="62734" y="183743"/>
                  </a:lnTo>
                  <a:close/>
                </a:path>
                <a:path w="2359660" h="3658870">
                  <a:moveTo>
                    <a:pt x="93383" y="141782"/>
                  </a:moveTo>
                  <a:lnTo>
                    <a:pt x="90587" y="144894"/>
                  </a:lnTo>
                  <a:lnTo>
                    <a:pt x="69916" y="172542"/>
                  </a:lnTo>
                  <a:lnTo>
                    <a:pt x="80086" y="180149"/>
                  </a:lnTo>
                  <a:lnTo>
                    <a:pt x="100759" y="152501"/>
                  </a:lnTo>
                  <a:lnTo>
                    <a:pt x="102781" y="150329"/>
                  </a:lnTo>
                  <a:lnTo>
                    <a:pt x="93383" y="141782"/>
                  </a:lnTo>
                  <a:close/>
                </a:path>
                <a:path w="2359660" h="3658870">
                  <a:moveTo>
                    <a:pt x="129114" y="104901"/>
                  </a:moveTo>
                  <a:lnTo>
                    <a:pt x="116221" y="116649"/>
                  </a:lnTo>
                  <a:lnTo>
                    <a:pt x="101923" y="132384"/>
                  </a:lnTo>
                  <a:lnTo>
                    <a:pt x="111323" y="140919"/>
                  </a:lnTo>
                  <a:lnTo>
                    <a:pt x="125619" y="125196"/>
                  </a:lnTo>
                  <a:lnTo>
                    <a:pt x="137655" y="114300"/>
                  </a:lnTo>
                  <a:lnTo>
                    <a:pt x="129114" y="104901"/>
                  </a:lnTo>
                  <a:close/>
                </a:path>
                <a:path w="2359660" h="3658870">
                  <a:moveTo>
                    <a:pt x="169006" y="72567"/>
                  </a:moveTo>
                  <a:lnTo>
                    <a:pt x="144428" y="90982"/>
                  </a:lnTo>
                  <a:lnTo>
                    <a:pt x="138512" y="96354"/>
                  </a:lnTo>
                  <a:lnTo>
                    <a:pt x="147054" y="105752"/>
                  </a:lnTo>
                  <a:lnTo>
                    <a:pt x="152970" y="100380"/>
                  </a:lnTo>
                  <a:lnTo>
                    <a:pt x="176612" y="82727"/>
                  </a:lnTo>
                  <a:lnTo>
                    <a:pt x="169006" y="72567"/>
                  </a:lnTo>
                  <a:close/>
                </a:path>
                <a:path w="2359660" h="3658870">
                  <a:moveTo>
                    <a:pt x="213323" y="45427"/>
                  </a:moveTo>
                  <a:lnTo>
                    <a:pt x="207768" y="48133"/>
                  </a:lnTo>
                  <a:lnTo>
                    <a:pt x="179962" y="65024"/>
                  </a:lnTo>
                  <a:lnTo>
                    <a:pt x="186556" y="75882"/>
                  </a:lnTo>
                  <a:lnTo>
                    <a:pt x="214362" y="58991"/>
                  </a:lnTo>
                  <a:lnTo>
                    <a:pt x="218834" y="56870"/>
                  </a:lnTo>
                  <a:lnTo>
                    <a:pt x="213323" y="45427"/>
                  </a:lnTo>
                  <a:close/>
                </a:path>
                <a:path w="2359660" h="3658870">
                  <a:moveTo>
                    <a:pt x="260366" y="24803"/>
                  </a:moveTo>
                  <a:lnTo>
                    <a:pt x="242502" y="31369"/>
                  </a:lnTo>
                  <a:lnTo>
                    <a:pt x="224765" y="39916"/>
                  </a:lnTo>
                  <a:lnTo>
                    <a:pt x="230277" y="51358"/>
                  </a:lnTo>
                  <a:lnTo>
                    <a:pt x="248014" y="42811"/>
                  </a:lnTo>
                  <a:lnTo>
                    <a:pt x="264731" y="36728"/>
                  </a:lnTo>
                  <a:lnTo>
                    <a:pt x="260366" y="24803"/>
                  </a:lnTo>
                  <a:close/>
                </a:path>
                <a:path w="2359660" h="3658870">
                  <a:moveTo>
                    <a:pt x="309582" y="10083"/>
                  </a:moveTo>
                  <a:lnTo>
                    <a:pt x="279015" y="17970"/>
                  </a:lnTo>
                  <a:lnTo>
                    <a:pt x="272293" y="20434"/>
                  </a:lnTo>
                  <a:lnTo>
                    <a:pt x="276658" y="32359"/>
                  </a:lnTo>
                  <a:lnTo>
                    <a:pt x="283380" y="29908"/>
                  </a:lnTo>
                  <a:lnTo>
                    <a:pt x="312745" y="22390"/>
                  </a:lnTo>
                  <a:lnTo>
                    <a:pt x="309582" y="10083"/>
                  </a:lnTo>
                  <a:close/>
                </a:path>
                <a:path w="2359660" h="3658870">
                  <a:moveTo>
                    <a:pt x="360944" y="1841"/>
                  </a:moveTo>
                  <a:lnTo>
                    <a:pt x="356566" y="2095"/>
                  </a:lnTo>
                  <a:lnTo>
                    <a:pt x="322605" y="7277"/>
                  </a:lnTo>
                  <a:lnTo>
                    <a:pt x="324520" y="19837"/>
                  </a:lnTo>
                  <a:lnTo>
                    <a:pt x="358482" y="14655"/>
                  </a:lnTo>
                  <a:lnTo>
                    <a:pt x="361585" y="14528"/>
                  </a:lnTo>
                  <a:lnTo>
                    <a:pt x="360944" y="1841"/>
                  </a:lnTo>
                  <a:close/>
                </a:path>
                <a:path w="2359660" h="3658870">
                  <a:moveTo>
                    <a:pt x="412018" y="0"/>
                  </a:moveTo>
                  <a:lnTo>
                    <a:pt x="397198" y="12"/>
                  </a:lnTo>
                  <a:lnTo>
                    <a:pt x="373628" y="1206"/>
                  </a:lnTo>
                  <a:lnTo>
                    <a:pt x="374269" y="13881"/>
                  </a:lnTo>
                  <a:lnTo>
                    <a:pt x="397838" y="12700"/>
                  </a:lnTo>
                  <a:lnTo>
                    <a:pt x="412018" y="12700"/>
                  </a:lnTo>
                  <a:lnTo>
                    <a:pt x="412018" y="0"/>
                  </a:lnTo>
                  <a:close/>
                </a:path>
                <a:path w="2359660" h="3658870">
                  <a:moveTo>
                    <a:pt x="462818" y="0"/>
                  </a:moveTo>
                  <a:lnTo>
                    <a:pt x="424718" y="0"/>
                  </a:lnTo>
                  <a:lnTo>
                    <a:pt x="424718" y="12700"/>
                  </a:lnTo>
                  <a:lnTo>
                    <a:pt x="462818" y="12700"/>
                  </a:lnTo>
                  <a:lnTo>
                    <a:pt x="462818" y="0"/>
                  </a:lnTo>
                  <a:close/>
                </a:path>
                <a:path w="2359660" h="3658870">
                  <a:moveTo>
                    <a:pt x="513618" y="0"/>
                  </a:moveTo>
                  <a:lnTo>
                    <a:pt x="475518" y="0"/>
                  </a:lnTo>
                  <a:lnTo>
                    <a:pt x="475518" y="12700"/>
                  </a:lnTo>
                  <a:lnTo>
                    <a:pt x="513618" y="12700"/>
                  </a:lnTo>
                  <a:lnTo>
                    <a:pt x="513618" y="0"/>
                  </a:lnTo>
                  <a:close/>
                </a:path>
                <a:path w="2359660" h="3658870">
                  <a:moveTo>
                    <a:pt x="564418" y="0"/>
                  </a:moveTo>
                  <a:lnTo>
                    <a:pt x="526318" y="0"/>
                  </a:lnTo>
                  <a:lnTo>
                    <a:pt x="526318" y="12700"/>
                  </a:lnTo>
                  <a:lnTo>
                    <a:pt x="564418" y="12700"/>
                  </a:lnTo>
                  <a:lnTo>
                    <a:pt x="564418" y="0"/>
                  </a:lnTo>
                  <a:close/>
                </a:path>
                <a:path w="2359660" h="3658870">
                  <a:moveTo>
                    <a:pt x="615218" y="0"/>
                  </a:moveTo>
                  <a:lnTo>
                    <a:pt x="577118" y="0"/>
                  </a:lnTo>
                  <a:lnTo>
                    <a:pt x="577118" y="12700"/>
                  </a:lnTo>
                  <a:lnTo>
                    <a:pt x="615218" y="12700"/>
                  </a:lnTo>
                  <a:lnTo>
                    <a:pt x="615218" y="0"/>
                  </a:lnTo>
                  <a:close/>
                </a:path>
                <a:path w="2359660" h="3658870">
                  <a:moveTo>
                    <a:pt x="666021" y="0"/>
                  </a:moveTo>
                  <a:lnTo>
                    <a:pt x="627918" y="0"/>
                  </a:lnTo>
                  <a:lnTo>
                    <a:pt x="627918" y="12700"/>
                  </a:lnTo>
                  <a:lnTo>
                    <a:pt x="666021" y="12700"/>
                  </a:lnTo>
                  <a:lnTo>
                    <a:pt x="666021" y="0"/>
                  </a:lnTo>
                  <a:close/>
                </a:path>
                <a:path w="2359660" h="3658870">
                  <a:moveTo>
                    <a:pt x="716821" y="0"/>
                  </a:moveTo>
                  <a:lnTo>
                    <a:pt x="678721" y="0"/>
                  </a:lnTo>
                  <a:lnTo>
                    <a:pt x="678721" y="12700"/>
                  </a:lnTo>
                  <a:lnTo>
                    <a:pt x="716821" y="12700"/>
                  </a:lnTo>
                  <a:lnTo>
                    <a:pt x="716821" y="0"/>
                  </a:lnTo>
                  <a:close/>
                </a:path>
                <a:path w="2359660" h="3658870">
                  <a:moveTo>
                    <a:pt x="767621" y="0"/>
                  </a:moveTo>
                  <a:lnTo>
                    <a:pt x="729521" y="0"/>
                  </a:lnTo>
                  <a:lnTo>
                    <a:pt x="729521" y="12700"/>
                  </a:lnTo>
                  <a:lnTo>
                    <a:pt x="767621" y="12700"/>
                  </a:lnTo>
                  <a:lnTo>
                    <a:pt x="767621" y="0"/>
                  </a:lnTo>
                  <a:close/>
                </a:path>
                <a:path w="2359660" h="3658870">
                  <a:moveTo>
                    <a:pt x="818421" y="0"/>
                  </a:moveTo>
                  <a:lnTo>
                    <a:pt x="780321" y="0"/>
                  </a:lnTo>
                  <a:lnTo>
                    <a:pt x="780321" y="12700"/>
                  </a:lnTo>
                  <a:lnTo>
                    <a:pt x="818421" y="12700"/>
                  </a:lnTo>
                  <a:lnTo>
                    <a:pt x="818421" y="0"/>
                  </a:lnTo>
                  <a:close/>
                </a:path>
                <a:path w="2359660" h="3658870">
                  <a:moveTo>
                    <a:pt x="869221" y="0"/>
                  </a:moveTo>
                  <a:lnTo>
                    <a:pt x="831121" y="0"/>
                  </a:lnTo>
                  <a:lnTo>
                    <a:pt x="831121" y="12700"/>
                  </a:lnTo>
                  <a:lnTo>
                    <a:pt x="869221" y="12700"/>
                  </a:lnTo>
                  <a:lnTo>
                    <a:pt x="869221" y="0"/>
                  </a:lnTo>
                  <a:close/>
                </a:path>
                <a:path w="2359660" h="3658870">
                  <a:moveTo>
                    <a:pt x="920021" y="0"/>
                  </a:moveTo>
                  <a:lnTo>
                    <a:pt x="881921" y="0"/>
                  </a:lnTo>
                  <a:lnTo>
                    <a:pt x="881921" y="12700"/>
                  </a:lnTo>
                  <a:lnTo>
                    <a:pt x="920021" y="12700"/>
                  </a:lnTo>
                  <a:lnTo>
                    <a:pt x="920021" y="0"/>
                  </a:lnTo>
                  <a:close/>
                </a:path>
                <a:path w="2359660" h="3658870">
                  <a:moveTo>
                    <a:pt x="970821" y="0"/>
                  </a:moveTo>
                  <a:lnTo>
                    <a:pt x="932721" y="0"/>
                  </a:lnTo>
                  <a:lnTo>
                    <a:pt x="932721" y="12700"/>
                  </a:lnTo>
                  <a:lnTo>
                    <a:pt x="970821" y="12700"/>
                  </a:lnTo>
                  <a:lnTo>
                    <a:pt x="970821" y="0"/>
                  </a:lnTo>
                  <a:close/>
                </a:path>
                <a:path w="2359660" h="3658870">
                  <a:moveTo>
                    <a:pt x="1021621" y="0"/>
                  </a:moveTo>
                  <a:lnTo>
                    <a:pt x="983521" y="0"/>
                  </a:lnTo>
                  <a:lnTo>
                    <a:pt x="983521" y="12700"/>
                  </a:lnTo>
                  <a:lnTo>
                    <a:pt x="1021621" y="12700"/>
                  </a:lnTo>
                  <a:lnTo>
                    <a:pt x="1021621" y="0"/>
                  </a:lnTo>
                  <a:close/>
                </a:path>
                <a:path w="2359660" h="3658870">
                  <a:moveTo>
                    <a:pt x="1072421" y="0"/>
                  </a:moveTo>
                  <a:lnTo>
                    <a:pt x="1034321" y="0"/>
                  </a:lnTo>
                  <a:lnTo>
                    <a:pt x="1034321" y="12700"/>
                  </a:lnTo>
                  <a:lnTo>
                    <a:pt x="1072421" y="12700"/>
                  </a:lnTo>
                  <a:lnTo>
                    <a:pt x="1072421" y="0"/>
                  </a:lnTo>
                  <a:close/>
                </a:path>
                <a:path w="2359660" h="3658870">
                  <a:moveTo>
                    <a:pt x="1123221" y="0"/>
                  </a:moveTo>
                  <a:lnTo>
                    <a:pt x="1085121" y="0"/>
                  </a:lnTo>
                  <a:lnTo>
                    <a:pt x="1085121" y="12700"/>
                  </a:lnTo>
                  <a:lnTo>
                    <a:pt x="1123221" y="12700"/>
                  </a:lnTo>
                  <a:lnTo>
                    <a:pt x="1123221" y="0"/>
                  </a:lnTo>
                  <a:close/>
                </a:path>
                <a:path w="2359660" h="3658870">
                  <a:moveTo>
                    <a:pt x="1174021" y="0"/>
                  </a:moveTo>
                  <a:lnTo>
                    <a:pt x="1135921" y="0"/>
                  </a:lnTo>
                  <a:lnTo>
                    <a:pt x="1135921" y="12700"/>
                  </a:lnTo>
                  <a:lnTo>
                    <a:pt x="1174021" y="12700"/>
                  </a:lnTo>
                  <a:lnTo>
                    <a:pt x="1174021" y="0"/>
                  </a:lnTo>
                  <a:close/>
                </a:path>
                <a:path w="2359660" h="3658870">
                  <a:moveTo>
                    <a:pt x="1224821" y="0"/>
                  </a:moveTo>
                  <a:lnTo>
                    <a:pt x="1186721" y="0"/>
                  </a:lnTo>
                  <a:lnTo>
                    <a:pt x="1186721" y="12700"/>
                  </a:lnTo>
                  <a:lnTo>
                    <a:pt x="1224821" y="12700"/>
                  </a:lnTo>
                  <a:lnTo>
                    <a:pt x="1224821" y="0"/>
                  </a:lnTo>
                  <a:close/>
                </a:path>
                <a:path w="2359660" h="3658870">
                  <a:moveTo>
                    <a:pt x="1275621" y="0"/>
                  </a:moveTo>
                  <a:lnTo>
                    <a:pt x="1237521" y="0"/>
                  </a:lnTo>
                  <a:lnTo>
                    <a:pt x="1237521" y="12700"/>
                  </a:lnTo>
                  <a:lnTo>
                    <a:pt x="1275621" y="12700"/>
                  </a:lnTo>
                  <a:lnTo>
                    <a:pt x="1275621" y="0"/>
                  </a:lnTo>
                  <a:close/>
                </a:path>
                <a:path w="2359660" h="3658870">
                  <a:moveTo>
                    <a:pt x="1326421" y="0"/>
                  </a:moveTo>
                  <a:lnTo>
                    <a:pt x="1288321" y="0"/>
                  </a:lnTo>
                  <a:lnTo>
                    <a:pt x="1288321" y="12700"/>
                  </a:lnTo>
                  <a:lnTo>
                    <a:pt x="1326421" y="12700"/>
                  </a:lnTo>
                  <a:lnTo>
                    <a:pt x="1326421" y="0"/>
                  </a:lnTo>
                  <a:close/>
                </a:path>
                <a:path w="2359660" h="3658870">
                  <a:moveTo>
                    <a:pt x="1377221" y="0"/>
                  </a:moveTo>
                  <a:lnTo>
                    <a:pt x="1339121" y="0"/>
                  </a:lnTo>
                  <a:lnTo>
                    <a:pt x="1339121" y="12700"/>
                  </a:lnTo>
                  <a:lnTo>
                    <a:pt x="1377221" y="12700"/>
                  </a:lnTo>
                  <a:lnTo>
                    <a:pt x="1377221" y="0"/>
                  </a:lnTo>
                  <a:close/>
                </a:path>
                <a:path w="2359660" h="3658870">
                  <a:moveTo>
                    <a:pt x="1428021" y="0"/>
                  </a:moveTo>
                  <a:lnTo>
                    <a:pt x="1389921" y="0"/>
                  </a:lnTo>
                  <a:lnTo>
                    <a:pt x="1389921" y="12700"/>
                  </a:lnTo>
                  <a:lnTo>
                    <a:pt x="1428021" y="12700"/>
                  </a:lnTo>
                  <a:lnTo>
                    <a:pt x="1428021" y="0"/>
                  </a:lnTo>
                  <a:close/>
                </a:path>
                <a:path w="2359660" h="3658870">
                  <a:moveTo>
                    <a:pt x="1478821" y="0"/>
                  </a:moveTo>
                  <a:lnTo>
                    <a:pt x="1440721" y="0"/>
                  </a:lnTo>
                  <a:lnTo>
                    <a:pt x="1440721" y="12700"/>
                  </a:lnTo>
                  <a:lnTo>
                    <a:pt x="1478821" y="12700"/>
                  </a:lnTo>
                  <a:lnTo>
                    <a:pt x="1478821" y="0"/>
                  </a:lnTo>
                  <a:close/>
                </a:path>
                <a:path w="2359660" h="3658870">
                  <a:moveTo>
                    <a:pt x="1529621" y="0"/>
                  </a:moveTo>
                  <a:lnTo>
                    <a:pt x="1491521" y="0"/>
                  </a:lnTo>
                  <a:lnTo>
                    <a:pt x="1491521" y="12700"/>
                  </a:lnTo>
                  <a:lnTo>
                    <a:pt x="1529621" y="12700"/>
                  </a:lnTo>
                  <a:lnTo>
                    <a:pt x="1529621" y="0"/>
                  </a:lnTo>
                  <a:close/>
                </a:path>
                <a:path w="2359660" h="3658870">
                  <a:moveTo>
                    <a:pt x="1580421" y="0"/>
                  </a:moveTo>
                  <a:lnTo>
                    <a:pt x="1542321" y="0"/>
                  </a:lnTo>
                  <a:lnTo>
                    <a:pt x="1542321" y="12700"/>
                  </a:lnTo>
                  <a:lnTo>
                    <a:pt x="1580421" y="12700"/>
                  </a:lnTo>
                  <a:lnTo>
                    <a:pt x="1580421" y="0"/>
                  </a:lnTo>
                  <a:close/>
                </a:path>
                <a:path w="2359660" h="3658870">
                  <a:moveTo>
                    <a:pt x="1631221" y="0"/>
                  </a:moveTo>
                  <a:lnTo>
                    <a:pt x="1593121" y="0"/>
                  </a:lnTo>
                  <a:lnTo>
                    <a:pt x="1593121" y="12700"/>
                  </a:lnTo>
                  <a:lnTo>
                    <a:pt x="1631221" y="12700"/>
                  </a:lnTo>
                  <a:lnTo>
                    <a:pt x="1631221" y="0"/>
                  </a:lnTo>
                  <a:close/>
                </a:path>
                <a:path w="2359660" h="3658870">
                  <a:moveTo>
                    <a:pt x="1682021" y="0"/>
                  </a:moveTo>
                  <a:lnTo>
                    <a:pt x="1643921" y="0"/>
                  </a:lnTo>
                  <a:lnTo>
                    <a:pt x="1643921" y="12700"/>
                  </a:lnTo>
                  <a:lnTo>
                    <a:pt x="1682021" y="12700"/>
                  </a:lnTo>
                  <a:lnTo>
                    <a:pt x="1682021" y="0"/>
                  </a:lnTo>
                  <a:close/>
                </a:path>
                <a:path w="2359660" h="3658870">
                  <a:moveTo>
                    <a:pt x="1732821" y="0"/>
                  </a:moveTo>
                  <a:lnTo>
                    <a:pt x="1694721" y="0"/>
                  </a:lnTo>
                  <a:lnTo>
                    <a:pt x="1694721" y="12700"/>
                  </a:lnTo>
                  <a:lnTo>
                    <a:pt x="1732821" y="12700"/>
                  </a:lnTo>
                  <a:lnTo>
                    <a:pt x="1732821" y="0"/>
                  </a:lnTo>
                  <a:close/>
                </a:path>
                <a:path w="2359660" h="3658870">
                  <a:moveTo>
                    <a:pt x="1783621" y="0"/>
                  </a:moveTo>
                  <a:lnTo>
                    <a:pt x="1745521" y="0"/>
                  </a:lnTo>
                  <a:lnTo>
                    <a:pt x="1745521" y="12700"/>
                  </a:lnTo>
                  <a:lnTo>
                    <a:pt x="1783621" y="12700"/>
                  </a:lnTo>
                  <a:lnTo>
                    <a:pt x="1783621" y="0"/>
                  </a:lnTo>
                  <a:close/>
                </a:path>
                <a:path w="2359660" h="3658870">
                  <a:moveTo>
                    <a:pt x="1834421" y="0"/>
                  </a:moveTo>
                  <a:lnTo>
                    <a:pt x="1796321" y="0"/>
                  </a:lnTo>
                  <a:lnTo>
                    <a:pt x="1796321" y="12700"/>
                  </a:lnTo>
                  <a:lnTo>
                    <a:pt x="1834421" y="12700"/>
                  </a:lnTo>
                  <a:lnTo>
                    <a:pt x="1834421" y="0"/>
                  </a:lnTo>
                  <a:close/>
                </a:path>
                <a:path w="2359660" h="3658870">
                  <a:moveTo>
                    <a:pt x="1885221" y="0"/>
                  </a:moveTo>
                  <a:lnTo>
                    <a:pt x="1847121" y="0"/>
                  </a:lnTo>
                  <a:lnTo>
                    <a:pt x="1847121" y="12700"/>
                  </a:lnTo>
                  <a:lnTo>
                    <a:pt x="1885221" y="12700"/>
                  </a:lnTo>
                  <a:lnTo>
                    <a:pt x="1885221" y="0"/>
                  </a:lnTo>
                  <a:close/>
                </a:path>
                <a:path w="2359660" h="3658870">
                  <a:moveTo>
                    <a:pt x="1936021" y="0"/>
                  </a:moveTo>
                  <a:lnTo>
                    <a:pt x="1897921" y="0"/>
                  </a:lnTo>
                  <a:lnTo>
                    <a:pt x="1897921" y="12700"/>
                  </a:lnTo>
                  <a:lnTo>
                    <a:pt x="1936021" y="12700"/>
                  </a:lnTo>
                  <a:lnTo>
                    <a:pt x="1936021" y="0"/>
                  </a:lnTo>
                  <a:close/>
                </a:path>
                <a:path w="2359660" h="3658870">
                  <a:moveTo>
                    <a:pt x="1962144" y="0"/>
                  </a:moveTo>
                  <a:lnTo>
                    <a:pt x="1948721" y="0"/>
                  </a:lnTo>
                  <a:lnTo>
                    <a:pt x="1948721" y="12700"/>
                  </a:lnTo>
                  <a:lnTo>
                    <a:pt x="1962144" y="12700"/>
                  </a:lnTo>
                  <a:lnTo>
                    <a:pt x="1986465" y="13944"/>
                  </a:lnTo>
                  <a:lnTo>
                    <a:pt x="1987113" y="1257"/>
                  </a:lnTo>
                  <a:lnTo>
                    <a:pt x="1962144" y="0"/>
                  </a:lnTo>
                  <a:close/>
                </a:path>
                <a:path w="2359660" h="3658870">
                  <a:moveTo>
                    <a:pt x="1999787" y="1892"/>
                  </a:moveTo>
                  <a:lnTo>
                    <a:pt x="1999152" y="14579"/>
                  </a:lnTo>
                  <a:lnTo>
                    <a:pt x="2001819" y="14719"/>
                  </a:lnTo>
                  <a:lnTo>
                    <a:pt x="2036198" y="19989"/>
                  </a:lnTo>
                  <a:lnTo>
                    <a:pt x="2038116" y="7442"/>
                  </a:lnTo>
                  <a:lnTo>
                    <a:pt x="2002454" y="2032"/>
                  </a:lnTo>
                  <a:lnTo>
                    <a:pt x="1999787" y="1892"/>
                  </a:lnTo>
                  <a:close/>
                </a:path>
                <a:path w="2359660" h="3658870">
                  <a:moveTo>
                    <a:pt x="2051121" y="10350"/>
                  </a:moveTo>
                  <a:lnTo>
                    <a:pt x="2047958" y="22656"/>
                  </a:lnTo>
                  <a:lnTo>
                    <a:pt x="2076876" y="30086"/>
                  </a:lnTo>
                  <a:lnTo>
                    <a:pt x="2084014" y="32727"/>
                  </a:lnTo>
                  <a:lnTo>
                    <a:pt x="2088382" y="20802"/>
                  </a:lnTo>
                  <a:lnTo>
                    <a:pt x="2080039" y="17792"/>
                  </a:lnTo>
                  <a:lnTo>
                    <a:pt x="2051121" y="10350"/>
                  </a:lnTo>
                  <a:close/>
                </a:path>
                <a:path w="2359660" h="3658870">
                  <a:moveTo>
                    <a:pt x="2100308" y="25171"/>
                  </a:moveTo>
                  <a:lnTo>
                    <a:pt x="2095939" y="37096"/>
                  </a:lnTo>
                  <a:lnTo>
                    <a:pt x="2112220" y="43052"/>
                  </a:lnTo>
                  <a:lnTo>
                    <a:pt x="2130356" y="51828"/>
                  </a:lnTo>
                  <a:lnTo>
                    <a:pt x="2135868" y="40386"/>
                  </a:lnTo>
                  <a:lnTo>
                    <a:pt x="2116589" y="31127"/>
                  </a:lnTo>
                  <a:lnTo>
                    <a:pt x="2100308" y="25171"/>
                  </a:lnTo>
                  <a:close/>
                </a:path>
                <a:path w="2359660" h="3658870">
                  <a:moveTo>
                    <a:pt x="2147310" y="45897"/>
                  </a:moveTo>
                  <a:lnTo>
                    <a:pt x="2141799" y="57340"/>
                  </a:lnTo>
                  <a:lnTo>
                    <a:pt x="2145837" y="59283"/>
                  </a:lnTo>
                  <a:lnTo>
                    <a:pt x="2174019" y="76441"/>
                  </a:lnTo>
                  <a:lnTo>
                    <a:pt x="2180623" y="65595"/>
                  </a:lnTo>
                  <a:lnTo>
                    <a:pt x="2151349" y="47840"/>
                  </a:lnTo>
                  <a:lnTo>
                    <a:pt x="2147310" y="45897"/>
                  </a:lnTo>
                  <a:close/>
                </a:path>
                <a:path w="2359660" h="3658870">
                  <a:moveTo>
                    <a:pt x="2191519" y="73202"/>
                  </a:moveTo>
                  <a:lnTo>
                    <a:pt x="2183912" y="83375"/>
                  </a:lnTo>
                  <a:lnTo>
                    <a:pt x="2207153" y="100761"/>
                  </a:lnTo>
                  <a:lnTo>
                    <a:pt x="2213401" y="106476"/>
                  </a:lnTo>
                  <a:lnTo>
                    <a:pt x="2221948" y="97078"/>
                  </a:lnTo>
                  <a:lnTo>
                    <a:pt x="2214760" y="90589"/>
                  </a:lnTo>
                  <a:lnTo>
                    <a:pt x="2191519" y="73202"/>
                  </a:lnTo>
                  <a:close/>
                </a:path>
                <a:path w="2359660" h="3658870">
                  <a:moveTo>
                    <a:pt x="2231346" y="105625"/>
                  </a:moveTo>
                  <a:lnTo>
                    <a:pt x="2222799" y="115023"/>
                  </a:lnTo>
                  <a:lnTo>
                    <a:pt x="2234471" y="125628"/>
                  </a:lnTo>
                  <a:lnTo>
                    <a:pt x="2249063" y="141719"/>
                  </a:lnTo>
                  <a:lnTo>
                    <a:pt x="2258461" y="133184"/>
                  </a:lnTo>
                  <a:lnTo>
                    <a:pt x="2243005" y="116230"/>
                  </a:lnTo>
                  <a:lnTo>
                    <a:pt x="2231346" y="105625"/>
                  </a:lnTo>
                  <a:close/>
                </a:path>
                <a:path w="2359660" h="3658870">
                  <a:moveTo>
                    <a:pt x="2267008" y="142582"/>
                  </a:moveTo>
                  <a:lnTo>
                    <a:pt x="2257610" y="151117"/>
                  </a:lnTo>
                  <a:lnTo>
                    <a:pt x="2259286" y="152971"/>
                  </a:lnTo>
                  <a:lnTo>
                    <a:pt x="2280216" y="181013"/>
                  </a:lnTo>
                  <a:lnTo>
                    <a:pt x="2290389" y="173405"/>
                  </a:lnTo>
                  <a:lnTo>
                    <a:pt x="2268684" y="144437"/>
                  </a:lnTo>
                  <a:lnTo>
                    <a:pt x="2267008" y="142582"/>
                  </a:lnTo>
                  <a:close/>
                </a:path>
                <a:path w="2359660" h="3658870">
                  <a:moveTo>
                    <a:pt x="2297488" y="184658"/>
                  </a:moveTo>
                  <a:lnTo>
                    <a:pt x="2286629" y="191249"/>
                  </a:lnTo>
                  <a:lnTo>
                    <a:pt x="2300676" y="214363"/>
                  </a:lnTo>
                  <a:lnTo>
                    <a:pt x="2305171" y="223786"/>
                  </a:lnTo>
                  <a:lnTo>
                    <a:pt x="2316614" y="218274"/>
                  </a:lnTo>
                  <a:lnTo>
                    <a:pt x="2311521" y="207772"/>
                  </a:lnTo>
                  <a:lnTo>
                    <a:pt x="2297488" y="184658"/>
                  </a:lnTo>
                  <a:close/>
                </a:path>
                <a:path w="2359660" h="3658870">
                  <a:moveTo>
                    <a:pt x="2322126" y="229717"/>
                  </a:moveTo>
                  <a:lnTo>
                    <a:pt x="2310683" y="235229"/>
                  </a:lnTo>
                  <a:lnTo>
                    <a:pt x="2316843" y="248018"/>
                  </a:lnTo>
                  <a:lnTo>
                    <a:pt x="2324818" y="269887"/>
                  </a:lnTo>
                  <a:lnTo>
                    <a:pt x="2336744" y="265531"/>
                  </a:lnTo>
                  <a:lnTo>
                    <a:pt x="2328285" y="242506"/>
                  </a:lnTo>
                  <a:lnTo>
                    <a:pt x="2322126" y="229717"/>
                  </a:lnTo>
                  <a:close/>
                </a:path>
                <a:path w="2359660" h="3658870">
                  <a:moveTo>
                    <a:pt x="2341112" y="277456"/>
                  </a:moveTo>
                  <a:lnTo>
                    <a:pt x="2329187" y="281813"/>
                  </a:lnTo>
                  <a:lnTo>
                    <a:pt x="2329759" y="283387"/>
                  </a:lnTo>
                  <a:lnTo>
                    <a:pt x="2338649" y="318071"/>
                  </a:lnTo>
                  <a:lnTo>
                    <a:pt x="2350942" y="314909"/>
                  </a:lnTo>
                  <a:lnTo>
                    <a:pt x="2341684" y="279019"/>
                  </a:lnTo>
                  <a:lnTo>
                    <a:pt x="2341112" y="277456"/>
                  </a:lnTo>
                  <a:close/>
                </a:path>
                <a:path w="2359660" h="3658870">
                  <a:moveTo>
                    <a:pt x="2353216" y="328040"/>
                  </a:moveTo>
                  <a:lnTo>
                    <a:pt x="2340655" y="329958"/>
                  </a:lnTo>
                  <a:lnTo>
                    <a:pt x="2345011" y="358482"/>
                  </a:lnTo>
                  <a:lnTo>
                    <a:pt x="2345418" y="367068"/>
                  </a:lnTo>
                  <a:lnTo>
                    <a:pt x="2358092" y="366433"/>
                  </a:lnTo>
                  <a:lnTo>
                    <a:pt x="2357572" y="356565"/>
                  </a:lnTo>
                  <a:lnTo>
                    <a:pt x="2353216" y="328040"/>
                  </a:lnTo>
                  <a:close/>
                </a:path>
                <a:path w="2359660" h="3658870">
                  <a:moveTo>
                    <a:pt x="2358740" y="379120"/>
                  </a:moveTo>
                  <a:lnTo>
                    <a:pt x="2346053" y="379755"/>
                  </a:lnTo>
                  <a:lnTo>
                    <a:pt x="2346935" y="397205"/>
                  </a:lnTo>
                  <a:lnTo>
                    <a:pt x="2346954" y="417512"/>
                  </a:lnTo>
                  <a:lnTo>
                    <a:pt x="2359654" y="417512"/>
                  </a:lnTo>
                  <a:lnTo>
                    <a:pt x="2359654" y="397205"/>
                  </a:lnTo>
                  <a:lnTo>
                    <a:pt x="2358740" y="379120"/>
                  </a:lnTo>
                  <a:close/>
                </a:path>
                <a:path w="2359660" h="3658870">
                  <a:moveTo>
                    <a:pt x="2359654" y="430212"/>
                  </a:moveTo>
                  <a:lnTo>
                    <a:pt x="2346954" y="430212"/>
                  </a:lnTo>
                  <a:lnTo>
                    <a:pt x="2346954" y="468312"/>
                  </a:lnTo>
                  <a:lnTo>
                    <a:pt x="2359654" y="468312"/>
                  </a:lnTo>
                  <a:lnTo>
                    <a:pt x="2359654" y="430212"/>
                  </a:lnTo>
                  <a:close/>
                </a:path>
                <a:path w="2359660" h="3658870">
                  <a:moveTo>
                    <a:pt x="2359654" y="481012"/>
                  </a:moveTo>
                  <a:lnTo>
                    <a:pt x="2346954" y="481012"/>
                  </a:lnTo>
                  <a:lnTo>
                    <a:pt x="2346954" y="519112"/>
                  </a:lnTo>
                  <a:lnTo>
                    <a:pt x="2359654" y="519112"/>
                  </a:lnTo>
                  <a:lnTo>
                    <a:pt x="2359654" y="481012"/>
                  </a:lnTo>
                  <a:close/>
                </a:path>
                <a:path w="2359660" h="3658870">
                  <a:moveTo>
                    <a:pt x="2359654" y="531812"/>
                  </a:moveTo>
                  <a:lnTo>
                    <a:pt x="2346954" y="531812"/>
                  </a:lnTo>
                  <a:lnTo>
                    <a:pt x="2346954" y="569912"/>
                  </a:lnTo>
                  <a:lnTo>
                    <a:pt x="2359654" y="569912"/>
                  </a:lnTo>
                  <a:lnTo>
                    <a:pt x="2359654" y="531812"/>
                  </a:lnTo>
                  <a:close/>
                </a:path>
                <a:path w="2359660" h="3658870">
                  <a:moveTo>
                    <a:pt x="2359654" y="582612"/>
                  </a:moveTo>
                  <a:lnTo>
                    <a:pt x="2346954" y="582612"/>
                  </a:lnTo>
                  <a:lnTo>
                    <a:pt x="2346954" y="620712"/>
                  </a:lnTo>
                  <a:lnTo>
                    <a:pt x="2359654" y="620712"/>
                  </a:lnTo>
                  <a:lnTo>
                    <a:pt x="2359654" y="582612"/>
                  </a:lnTo>
                  <a:close/>
                </a:path>
                <a:path w="2359660" h="3658870">
                  <a:moveTo>
                    <a:pt x="2359654" y="633412"/>
                  </a:moveTo>
                  <a:lnTo>
                    <a:pt x="2346954" y="633412"/>
                  </a:lnTo>
                  <a:lnTo>
                    <a:pt x="2346954" y="671512"/>
                  </a:lnTo>
                  <a:lnTo>
                    <a:pt x="2359654" y="671512"/>
                  </a:lnTo>
                  <a:lnTo>
                    <a:pt x="2359654" y="633412"/>
                  </a:lnTo>
                  <a:close/>
                </a:path>
                <a:path w="2359660" h="3658870">
                  <a:moveTo>
                    <a:pt x="2359654" y="684212"/>
                  </a:moveTo>
                  <a:lnTo>
                    <a:pt x="2346954" y="684212"/>
                  </a:lnTo>
                  <a:lnTo>
                    <a:pt x="2346954" y="722312"/>
                  </a:lnTo>
                  <a:lnTo>
                    <a:pt x="2359654" y="722312"/>
                  </a:lnTo>
                  <a:lnTo>
                    <a:pt x="2359654" y="684212"/>
                  </a:lnTo>
                  <a:close/>
                </a:path>
                <a:path w="2359660" h="3658870">
                  <a:moveTo>
                    <a:pt x="2359654" y="735012"/>
                  </a:moveTo>
                  <a:lnTo>
                    <a:pt x="2346954" y="735012"/>
                  </a:lnTo>
                  <a:lnTo>
                    <a:pt x="2346954" y="773112"/>
                  </a:lnTo>
                  <a:lnTo>
                    <a:pt x="2359654" y="773112"/>
                  </a:lnTo>
                  <a:lnTo>
                    <a:pt x="2359654" y="735012"/>
                  </a:lnTo>
                  <a:close/>
                </a:path>
                <a:path w="2359660" h="3658870">
                  <a:moveTo>
                    <a:pt x="2359654" y="785812"/>
                  </a:moveTo>
                  <a:lnTo>
                    <a:pt x="2346954" y="785812"/>
                  </a:lnTo>
                  <a:lnTo>
                    <a:pt x="2346954" y="823912"/>
                  </a:lnTo>
                  <a:lnTo>
                    <a:pt x="2359654" y="823912"/>
                  </a:lnTo>
                  <a:lnTo>
                    <a:pt x="2359654" y="785812"/>
                  </a:lnTo>
                  <a:close/>
                </a:path>
                <a:path w="2359660" h="3658870">
                  <a:moveTo>
                    <a:pt x="2359654" y="836612"/>
                  </a:moveTo>
                  <a:lnTo>
                    <a:pt x="2346954" y="836612"/>
                  </a:lnTo>
                  <a:lnTo>
                    <a:pt x="2346954" y="874712"/>
                  </a:lnTo>
                  <a:lnTo>
                    <a:pt x="2359654" y="874712"/>
                  </a:lnTo>
                  <a:lnTo>
                    <a:pt x="2359654" y="836612"/>
                  </a:lnTo>
                  <a:close/>
                </a:path>
                <a:path w="2359660" h="3658870">
                  <a:moveTo>
                    <a:pt x="2359654" y="887412"/>
                  </a:moveTo>
                  <a:lnTo>
                    <a:pt x="2346954" y="887412"/>
                  </a:lnTo>
                  <a:lnTo>
                    <a:pt x="2346954" y="925512"/>
                  </a:lnTo>
                  <a:lnTo>
                    <a:pt x="2359654" y="925512"/>
                  </a:lnTo>
                  <a:lnTo>
                    <a:pt x="2359654" y="887412"/>
                  </a:lnTo>
                  <a:close/>
                </a:path>
                <a:path w="2359660" h="3658870">
                  <a:moveTo>
                    <a:pt x="2359654" y="938212"/>
                  </a:moveTo>
                  <a:lnTo>
                    <a:pt x="2346954" y="938212"/>
                  </a:lnTo>
                  <a:lnTo>
                    <a:pt x="2346954" y="976312"/>
                  </a:lnTo>
                  <a:lnTo>
                    <a:pt x="2359654" y="976312"/>
                  </a:lnTo>
                  <a:lnTo>
                    <a:pt x="2359654" y="938212"/>
                  </a:lnTo>
                  <a:close/>
                </a:path>
                <a:path w="2359660" h="3658870">
                  <a:moveTo>
                    <a:pt x="2359654" y="989012"/>
                  </a:moveTo>
                  <a:lnTo>
                    <a:pt x="2346954" y="989012"/>
                  </a:lnTo>
                  <a:lnTo>
                    <a:pt x="2346954" y="1027112"/>
                  </a:lnTo>
                  <a:lnTo>
                    <a:pt x="2359654" y="1027112"/>
                  </a:lnTo>
                  <a:lnTo>
                    <a:pt x="2359654" y="989012"/>
                  </a:lnTo>
                  <a:close/>
                </a:path>
                <a:path w="2359660" h="3658870">
                  <a:moveTo>
                    <a:pt x="2359654" y="1039812"/>
                  </a:moveTo>
                  <a:lnTo>
                    <a:pt x="2346954" y="1039812"/>
                  </a:lnTo>
                  <a:lnTo>
                    <a:pt x="2346954" y="1077912"/>
                  </a:lnTo>
                  <a:lnTo>
                    <a:pt x="2359654" y="1077912"/>
                  </a:lnTo>
                  <a:lnTo>
                    <a:pt x="2359654" y="1039812"/>
                  </a:lnTo>
                  <a:close/>
                </a:path>
                <a:path w="2359660" h="3658870">
                  <a:moveTo>
                    <a:pt x="2359654" y="1090612"/>
                  </a:moveTo>
                  <a:lnTo>
                    <a:pt x="2346954" y="1090612"/>
                  </a:lnTo>
                  <a:lnTo>
                    <a:pt x="2346954" y="1128712"/>
                  </a:lnTo>
                  <a:lnTo>
                    <a:pt x="2359654" y="1128712"/>
                  </a:lnTo>
                  <a:lnTo>
                    <a:pt x="2359654" y="1090612"/>
                  </a:lnTo>
                  <a:close/>
                </a:path>
                <a:path w="2359660" h="3658870">
                  <a:moveTo>
                    <a:pt x="2359654" y="1141412"/>
                  </a:moveTo>
                  <a:lnTo>
                    <a:pt x="2346954" y="1141412"/>
                  </a:lnTo>
                  <a:lnTo>
                    <a:pt x="2346954" y="1179512"/>
                  </a:lnTo>
                  <a:lnTo>
                    <a:pt x="2359654" y="1179512"/>
                  </a:lnTo>
                  <a:lnTo>
                    <a:pt x="2359654" y="1141412"/>
                  </a:lnTo>
                  <a:close/>
                </a:path>
                <a:path w="2359660" h="3658870">
                  <a:moveTo>
                    <a:pt x="2359654" y="1192212"/>
                  </a:moveTo>
                  <a:lnTo>
                    <a:pt x="2346954" y="1192212"/>
                  </a:lnTo>
                  <a:lnTo>
                    <a:pt x="2346954" y="1230312"/>
                  </a:lnTo>
                  <a:lnTo>
                    <a:pt x="2359654" y="1230312"/>
                  </a:lnTo>
                  <a:lnTo>
                    <a:pt x="2359654" y="1192212"/>
                  </a:lnTo>
                  <a:close/>
                </a:path>
                <a:path w="2359660" h="3658870">
                  <a:moveTo>
                    <a:pt x="2359654" y="1243012"/>
                  </a:moveTo>
                  <a:lnTo>
                    <a:pt x="2346954" y="1243012"/>
                  </a:lnTo>
                  <a:lnTo>
                    <a:pt x="2346954" y="1281112"/>
                  </a:lnTo>
                  <a:lnTo>
                    <a:pt x="2359654" y="1281112"/>
                  </a:lnTo>
                  <a:lnTo>
                    <a:pt x="2359654" y="1243012"/>
                  </a:lnTo>
                  <a:close/>
                </a:path>
                <a:path w="2359660" h="3658870">
                  <a:moveTo>
                    <a:pt x="2359654" y="1293812"/>
                  </a:moveTo>
                  <a:lnTo>
                    <a:pt x="2346954" y="1293812"/>
                  </a:lnTo>
                  <a:lnTo>
                    <a:pt x="2346954" y="1331912"/>
                  </a:lnTo>
                  <a:lnTo>
                    <a:pt x="2359654" y="1331912"/>
                  </a:lnTo>
                  <a:lnTo>
                    <a:pt x="2359654" y="1293812"/>
                  </a:lnTo>
                  <a:close/>
                </a:path>
                <a:path w="2359660" h="3658870">
                  <a:moveTo>
                    <a:pt x="2359654" y="1344612"/>
                  </a:moveTo>
                  <a:lnTo>
                    <a:pt x="2346954" y="1344612"/>
                  </a:lnTo>
                  <a:lnTo>
                    <a:pt x="2346954" y="1382712"/>
                  </a:lnTo>
                  <a:lnTo>
                    <a:pt x="2359654" y="1382712"/>
                  </a:lnTo>
                  <a:lnTo>
                    <a:pt x="2359654" y="1344612"/>
                  </a:lnTo>
                  <a:close/>
                </a:path>
                <a:path w="2359660" h="3658870">
                  <a:moveTo>
                    <a:pt x="2359654" y="1395412"/>
                  </a:moveTo>
                  <a:lnTo>
                    <a:pt x="2346954" y="1395412"/>
                  </a:lnTo>
                  <a:lnTo>
                    <a:pt x="2346954" y="1433512"/>
                  </a:lnTo>
                  <a:lnTo>
                    <a:pt x="2359654" y="1433512"/>
                  </a:lnTo>
                  <a:lnTo>
                    <a:pt x="2359654" y="1395412"/>
                  </a:lnTo>
                  <a:close/>
                </a:path>
                <a:path w="2359660" h="3658870">
                  <a:moveTo>
                    <a:pt x="2359654" y="1446212"/>
                  </a:moveTo>
                  <a:lnTo>
                    <a:pt x="2346954" y="1446212"/>
                  </a:lnTo>
                  <a:lnTo>
                    <a:pt x="2346954" y="1484312"/>
                  </a:lnTo>
                  <a:lnTo>
                    <a:pt x="2359654" y="1484312"/>
                  </a:lnTo>
                  <a:lnTo>
                    <a:pt x="2359654" y="1446212"/>
                  </a:lnTo>
                  <a:close/>
                </a:path>
                <a:path w="2359660" h="3658870">
                  <a:moveTo>
                    <a:pt x="2359654" y="1497012"/>
                  </a:moveTo>
                  <a:lnTo>
                    <a:pt x="2346954" y="1497012"/>
                  </a:lnTo>
                  <a:lnTo>
                    <a:pt x="2346954" y="1535112"/>
                  </a:lnTo>
                  <a:lnTo>
                    <a:pt x="2359654" y="1535112"/>
                  </a:lnTo>
                  <a:lnTo>
                    <a:pt x="2359654" y="1497012"/>
                  </a:lnTo>
                  <a:close/>
                </a:path>
                <a:path w="2359660" h="3658870">
                  <a:moveTo>
                    <a:pt x="2359654" y="1547812"/>
                  </a:moveTo>
                  <a:lnTo>
                    <a:pt x="2346954" y="1547812"/>
                  </a:lnTo>
                  <a:lnTo>
                    <a:pt x="2346954" y="1585912"/>
                  </a:lnTo>
                  <a:lnTo>
                    <a:pt x="2359654" y="1585912"/>
                  </a:lnTo>
                  <a:lnTo>
                    <a:pt x="2359654" y="1547812"/>
                  </a:lnTo>
                  <a:close/>
                </a:path>
                <a:path w="2359660" h="3658870">
                  <a:moveTo>
                    <a:pt x="2359654" y="1598612"/>
                  </a:moveTo>
                  <a:lnTo>
                    <a:pt x="2346954" y="1598612"/>
                  </a:lnTo>
                  <a:lnTo>
                    <a:pt x="2346954" y="1636712"/>
                  </a:lnTo>
                  <a:lnTo>
                    <a:pt x="2359654" y="1636712"/>
                  </a:lnTo>
                  <a:lnTo>
                    <a:pt x="2359654" y="1598612"/>
                  </a:lnTo>
                  <a:close/>
                </a:path>
                <a:path w="2359660" h="3658870">
                  <a:moveTo>
                    <a:pt x="2359654" y="1649412"/>
                  </a:moveTo>
                  <a:lnTo>
                    <a:pt x="2346954" y="1649412"/>
                  </a:lnTo>
                  <a:lnTo>
                    <a:pt x="2346954" y="1687512"/>
                  </a:lnTo>
                  <a:lnTo>
                    <a:pt x="2359654" y="1687512"/>
                  </a:lnTo>
                  <a:lnTo>
                    <a:pt x="2359654" y="1649412"/>
                  </a:lnTo>
                  <a:close/>
                </a:path>
                <a:path w="2359660" h="3658870">
                  <a:moveTo>
                    <a:pt x="2359654" y="1700212"/>
                  </a:moveTo>
                  <a:lnTo>
                    <a:pt x="2346954" y="1700212"/>
                  </a:lnTo>
                  <a:lnTo>
                    <a:pt x="2346954" y="1738312"/>
                  </a:lnTo>
                  <a:lnTo>
                    <a:pt x="2359654" y="1738312"/>
                  </a:lnTo>
                  <a:lnTo>
                    <a:pt x="2359654" y="1700212"/>
                  </a:lnTo>
                  <a:close/>
                </a:path>
                <a:path w="2359660" h="3658870">
                  <a:moveTo>
                    <a:pt x="2359654" y="1751012"/>
                  </a:moveTo>
                  <a:lnTo>
                    <a:pt x="2346954" y="1751012"/>
                  </a:lnTo>
                  <a:lnTo>
                    <a:pt x="2346954" y="1789112"/>
                  </a:lnTo>
                  <a:lnTo>
                    <a:pt x="2359654" y="1789112"/>
                  </a:lnTo>
                  <a:lnTo>
                    <a:pt x="2359654" y="1751012"/>
                  </a:lnTo>
                  <a:close/>
                </a:path>
                <a:path w="2359660" h="3658870">
                  <a:moveTo>
                    <a:pt x="2359654" y="1801812"/>
                  </a:moveTo>
                  <a:lnTo>
                    <a:pt x="2346954" y="1801812"/>
                  </a:lnTo>
                  <a:lnTo>
                    <a:pt x="2346954" y="1839912"/>
                  </a:lnTo>
                  <a:lnTo>
                    <a:pt x="2359654" y="1839912"/>
                  </a:lnTo>
                  <a:lnTo>
                    <a:pt x="2359654" y="1801812"/>
                  </a:lnTo>
                  <a:close/>
                </a:path>
                <a:path w="2359660" h="3658870">
                  <a:moveTo>
                    <a:pt x="2359654" y="1852612"/>
                  </a:moveTo>
                  <a:lnTo>
                    <a:pt x="2346954" y="1852612"/>
                  </a:lnTo>
                  <a:lnTo>
                    <a:pt x="2346954" y="1890712"/>
                  </a:lnTo>
                  <a:lnTo>
                    <a:pt x="2359654" y="1890712"/>
                  </a:lnTo>
                  <a:lnTo>
                    <a:pt x="2359654" y="1852612"/>
                  </a:lnTo>
                  <a:close/>
                </a:path>
                <a:path w="2359660" h="3658870">
                  <a:moveTo>
                    <a:pt x="2359654" y="1903412"/>
                  </a:moveTo>
                  <a:lnTo>
                    <a:pt x="2346954" y="1903412"/>
                  </a:lnTo>
                  <a:lnTo>
                    <a:pt x="2346954" y="1941512"/>
                  </a:lnTo>
                  <a:lnTo>
                    <a:pt x="2359654" y="1941512"/>
                  </a:lnTo>
                  <a:lnTo>
                    <a:pt x="2359654" y="1903412"/>
                  </a:lnTo>
                  <a:close/>
                </a:path>
                <a:path w="2359660" h="3658870">
                  <a:moveTo>
                    <a:pt x="2359654" y="1954212"/>
                  </a:moveTo>
                  <a:lnTo>
                    <a:pt x="2346954" y="1954212"/>
                  </a:lnTo>
                  <a:lnTo>
                    <a:pt x="2346954" y="1992312"/>
                  </a:lnTo>
                  <a:lnTo>
                    <a:pt x="2359654" y="1992312"/>
                  </a:lnTo>
                  <a:lnTo>
                    <a:pt x="2359654" y="1954212"/>
                  </a:lnTo>
                  <a:close/>
                </a:path>
                <a:path w="2359660" h="3658870">
                  <a:moveTo>
                    <a:pt x="2359654" y="2005012"/>
                  </a:moveTo>
                  <a:lnTo>
                    <a:pt x="2346954" y="2005012"/>
                  </a:lnTo>
                  <a:lnTo>
                    <a:pt x="2346954" y="2043112"/>
                  </a:lnTo>
                  <a:lnTo>
                    <a:pt x="2359654" y="2043112"/>
                  </a:lnTo>
                  <a:lnTo>
                    <a:pt x="2359654" y="2005012"/>
                  </a:lnTo>
                  <a:close/>
                </a:path>
                <a:path w="2359660" h="3658870">
                  <a:moveTo>
                    <a:pt x="2359654" y="2055812"/>
                  </a:moveTo>
                  <a:lnTo>
                    <a:pt x="2346954" y="2055812"/>
                  </a:lnTo>
                  <a:lnTo>
                    <a:pt x="2346954" y="2093912"/>
                  </a:lnTo>
                  <a:lnTo>
                    <a:pt x="2359654" y="2093912"/>
                  </a:lnTo>
                  <a:lnTo>
                    <a:pt x="2359654" y="2055812"/>
                  </a:lnTo>
                  <a:close/>
                </a:path>
                <a:path w="2359660" h="3658870">
                  <a:moveTo>
                    <a:pt x="2359654" y="2106612"/>
                  </a:moveTo>
                  <a:lnTo>
                    <a:pt x="2346954" y="2106612"/>
                  </a:lnTo>
                  <a:lnTo>
                    <a:pt x="2346954" y="2144712"/>
                  </a:lnTo>
                  <a:lnTo>
                    <a:pt x="2359654" y="2144712"/>
                  </a:lnTo>
                  <a:lnTo>
                    <a:pt x="2359654" y="2106612"/>
                  </a:lnTo>
                  <a:close/>
                </a:path>
                <a:path w="2359660" h="3658870">
                  <a:moveTo>
                    <a:pt x="2359654" y="2157412"/>
                  </a:moveTo>
                  <a:lnTo>
                    <a:pt x="2346954" y="2157412"/>
                  </a:lnTo>
                  <a:lnTo>
                    <a:pt x="2346954" y="2195512"/>
                  </a:lnTo>
                  <a:lnTo>
                    <a:pt x="2359654" y="2195512"/>
                  </a:lnTo>
                  <a:lnTo>
                    <a:pt x="2359654" y="2157412"/>
                  </a:lnTo>
                  <a:close/>
                </a:path>
                <a:path w="2359660" h="3658870">
                  <a:moveTo>
                    <a:pt x="2359654" y="2208212"/>
                  </a:moveTo>
                  <a:lnTo>
                    <a:pt x="2346954" y="2208212"/>
                  </a:lnTo>
                  <a:lnTo>
                    <a:pt x="2346954" y="2246312"/>
                  </a:lnTo>
                  <a:lnTo>
                    <a:pt x="2359654" y="2246312"/>
                  </a:lnTo>
                  <a:lnTo>
                    <a:pt x="2359654" y="2208212"/>
                  </a:lnTo>
                  <a:close/>
                </a:path>
                <a:path w="2359660" h="3658870">
                  <a:moveTo>
                    <a:pt x="2359654" y="2259012"/>
                  </a:moveTo>
                  <a:lnTo>
                    <a:pt x="2346954" y="2259012"/>
                  </a:lnTo>
                  <a:lnTo>
                    <a:pt x="2346954" y="2297112"/>
                  </a:lnTo>
                  <a:lnTo>
                    <a:pt x="2359654" y="2297112"/>
                  </a:lnTo>
                  <a:lnTo>
                    <a:pt x="2359654" y="2259012"/>
                  </a:lnTo>
                  <a:close/>
                </a:path>
                <a:path w="2359660" h="3658870">
                  <a:moveTo>
                    <a:pt x="2359654" y="2309812"/>
                  </a:moveTo>
                  <a:lnTo>
                    <a:pt x="2346954" y="2309812"/>
                  </a:lnTo>
                  <a:lnTo>
                    <a:pt x="2346954" y="2347912"/>
                  </a:lnTo>
                  <a:lnTo>
                    <a:pt x="2359654" y="2347912"/>
                  </a:lnTo>
                  <a:lnTo>
                    <a:pt x="2359654" y="2309812"/>
                  </a:lnTo>
                  <a:close/>
                </a:path>
                <a:path w="2359660" h="3658870">
                  <a:moveTo>
                    <a:pt x="2359654" y="2360612"/>
                  </a:moveTo>
                  <a:lnTo>
                    <a:pt x="2346954" y="2360612"/>
                  </a:lnTo>
                  <a:lnTo>
                    <a:pt x="2346954" y="2398712"/>
                  </a:lnTo>
                  <a:lnTo>
                    <a:pt x="2359654" y="2398712"/>
                  </a:lnTo>
                  <a:lnTo>
                    <a:pt x="2359654" y="2360612"/>
                  </a:lnTo>
                  <a:close/>
                </a:path>
                <a:path w="2359660" h="3658870">
                  <a:moveTo>
                    <a:pt x="2359654" y="2411412"/>
                  </a:moveTo>
                  <a:lnTo>
                    <a:pt x="2346954" y="2411412"/>
                  </a:lnTo>
                  <a:lnTo>
                    <a:pt x="2346954" y="2449512"/>
                  </a:lnTo>
                  <a:lnTo>
                    <a:pt x="2359654" y="2449512"/>
                  </a:lnTo>
                  <a:lnTo>
                    <a:pt x="2359654" y="2411412"/>
                  </a:lnTo>
                  <a:close/>
                </a:path>
                <a:path w="2359660" h="3658870">
                  <a:moveTo>
                    <a:pt x="2359654" y="2462212"/>
                  </a:moveTo>
                  <a:lnTo>
                    <a:pt x="2346954" y="2462212"/>
                  </a:lnTo>
                  <a:lnTo>
                    <a:pt x="2346954" y="2500312"/>
                  </a:lnTo>
                  <a:lnTo>
                    <a:pt x="2359654" y="2500312"/>
                  </a:lnTo>
                  <a:lnTo>
                    <a:pt x="2359654" y="2462212"/>
                  </a:lnTo>
                  <a:close/>
                </a:path>
                <a:path w="2359660" h="3658870">
                  <a:moveTo>
                    <a:pt x="2359654" y="2513012"/>
                  </a:moveTo>
                  <a:lnTo>
                    <a:pt x="2346954" y="2513012"/>
                  </a:lnTo>
                  <a:lnTo>
                    <a:pt x="2346954" y="2551112"/>
                  </a:lnTo>
                  <a:lnTo>
                    <a:pt x="2359654" y="2551112"/>
                  </a:lnTo>
                  <a:lnTo>
                    <a:pt x="2359654" y="2513012"/>
                  </a:lnTo>
                  <a:close/>
                </a:path>
                <a:path w="2359660" h="3658870">
                  <a:moveTo>
                    <a:pt x="2359654" y="2563812"/>
                  </a:moveTo>
                  <a:lnTo>
                    <a:pt x="2346954" y="2563812"/>
                  </a:lnTo>
                  <a:lnTo>
                    <a:pt x="2346954" y="2601912"/>
                  </a:lnTo>
                  <a:lnTo>
                    <a:pt x="2359654" y="2601912"/>
                  </a:lnTo>
                  <a:lnTo>
                    <a:pt x="2359654" y="2563812"/>
                  </a:lnTo>
                  <a:close/>
                </a:path>
                <a:path w="2359660" h="3658870">
                  <a:moveTo>
                    <a:pt x="2359654" y="2614612"/>
                  </a:moveTo>
                  <a:lnTo>
                    <a:pt x="2346954" y="2614612"/>
                  </a:lnTo>
                  <a:lnTo>
                    <a:pt x="2346954" y="2652712"/>
                  </a:lnTo>
                  <a:lnTo>
                    <a:pt x="2359654" y="2652712"/>
                  </a:lnTo>
                  <a:lnTo>
                    <a:pt x="2359654" y="2614612"/>
                  </a:lnTo>
                  <a:close/>
                </a:path>
                <a:path w="2359660" h="3658870">
                  <a:moveTo>
                    <a:pt x="2359654" y="2665412"/>
                  </a:moveTo>
                  <a:lnTo>
                    <a:pt x="2346954" y="2665412"/>
                  </a:lnTo>
                  <a:lnTo>
                    <a:pt x="2346954" y="2703512"/>
                  </a:lnTo>
                  <a:lnTo>
                    <a:pt x="2359654" y="2703512"/>
                  </a:lnTo>
                  <a:lnTo>
                    <a:pt x="2359654" y="2665412"/>
                  </a:lnTo>
                  <a:close/>
                </a:path>
                <a:path w="2359660" h="3658870">
                  <a:moveTo>
                    <a:pt x="2359654" y="2716212"/>
                  </a:moveTo>
                  <a:lnTo>
                    <a:pt x="2346954" y="2716212"/>
                  </a:lnTo>
                  <a:lnTo>
                    <a:pt x="2346954" y="2754312"/>
                  </a:lnTo>
                  <a:lnTo>
                    <a:pt x="2359654" y="2754312"/>
                  </a:lnTo>
                  <a:lnTo>
                    <a:pt x="2359654" y="2716212"/>
                  </a:lnTo>
                  <a:close/>
                </a:path>
                <a:path w="2359660" h="3658870">
                  <a:moveTo>
                    <a:pt x="2359654" y="2767012"/>
                  </a:moveTo>
                  <a:lnTo>
                    <a:pt x="2346954" y="2767012"/>
                  </a:lnTo>
                  <a:lnTo>
                    <a:pt x="2346954" y="2805112"/>
                  </a:lnTo>
                  <a:lnTo>
                    <a:pt x="2359654" y="2805112"/>
                  </a:lnTo>
                  <a:lnTo>
                    <a:pt x="2359654" y="2767012"/>
                  </a:lnTo>
                  <a:close/>
                </a:path>
                <a:path w="2359660" h="3658870">
                  <a:moveTo>
                    <a:pt x="2359654" y="2817812"/>
                  </a:moveTo>
                  <a:lnTo>
                    <a:pt x="2346954" y="2817812"/>
                  </a:lnTo>
                  <a:lnTo>
                    <a:pt x="2346954" y="2855912"/>
                  </a:lnTo>
                  <a:lnTo>
                    <a:pt x="2359654" y="2855912"/>
                  </a:lnTo>
                  <a:lnTo>
                    <a:pt x="2359654" y="2817812"/>
                  </a:lnTo>
                  <a:close/>
                </a:path>
                <a:path w="2359660" h="3658870">
                  <a:moveTo>
                    <a:pt x="2359654" y="2868612"/>
                  </a:moveTo>
                  <a:lnTo>
                    <a:pt x="2346954" y="2868612"/>
                  </a:lnTo>
                  <a:lnTo>
                    <a:pt x="2346954" y="2906712"/>
                  </a:lnTo>
                  <a:lnTo>
                    <a:pt x="2359654" y="2906712"/>
                  </a:lnTo>
                  <a:lnTo>
                    <a:pt x="2359654" y="2868612"/>
                  </a:lnTo>
                  <a:close/>
                </a:path>
                <a:path w="2359660" h="3658870">
                  <a:moveTo>
                    <a:pt x="2359654" y="2919412"/>
                  </a:moveTo>
                  <a:lnTo>
                    <a:pt x="2346954" y="2919412"/>
                  </a:lnTo>
                  <a:lnTo>
                    <a:pt x="2346954" y="2957512"/>
                  </a:lnTo>
                  <a:lnTo>
                    <a:pt x="2359654" y="2957512"/>
                  </a:lnTo>
                  <a:lnTo>
                    <a:pt x="2359654" y="2919412"/>
                  </a:lnTo>
                  <a:close/>
                </a:path>
                <a:path w="2359660" h="3658870">
                  <a:moveTo>
                    <a:pt x="2359654" y="2970212"/>
                  </a:moveTo>
                  <a:lnTo>
                    <a:pt x="2346954" y="2970212"/>
                  </a:lnTo>
                  <a:lnTo>
                    <a:pt x="2346954" y="3008312"/>
                  </a:lnTo>
                  <a:lnTo>
                    <a:pt x="2359654" y="3008312"/>
                  </a:lnTo>
                  <a:lnTo>
                    <a:pt x="2359654" y="2970212"/>
                  </a:lnTo>
                  <a:close/>
                </a:path>
                <a:path w="2359660" h="3658870">
                  <a:moveTo>
                    <a:pt x="2359654" y="3021012"/>
                  </a:moveTo>
                  <a:lnTo>
                    <a:pt x="2346954" y="3021012"/>
                  </a:lnTo>
                  <a:lnTo>
                    <a:pt x="2346954" y="3059112"/>
                  </a:lnTo>
                  <a:lnTo>
                    <a:pt x="2359654" y="3059112"/>
                  </a:lnTo>
                  <a:lnTo>
                    <a:pt x="2359654" y="3021012"/>
                  </a:lnTo>
                  <a:close/>
                </a:path>
                <a:path w="2359660" h="3658870">
                  <a:moveTo>
                    <a:pt x="2359654" y="3071812"/>
                  </a:moveTo>
                  <a:lnTo>
                    <a:pt x="2346954" y="3071812"/>
                  </a:lnTo>
                  <a:lnTo>
                    <a:pt x="2346954" y="3109912"/>
                  </a:lnTo>
                  <a:lnTo>
                    <a:pt x="2359654" y="3109912"/>
                  </a:lnTo>
                  <a:lnTo>
                    <a:pt x="2359654" y="3071812"/>
                  </a:lnTo>
                  <a:close/>
                </a:path>
                <a:path w="2359660" h="3658870">
                  <a:moveTo>
                    <a:pt x="2359654" y="3122612"/>
                  </a:moveTo>
                  <a:lnTo>
                    <a:pt x="2346954" y="3122612"/>
                  </a:lnTo>
                  <a:lnTo>
                    <a:pt x="2346954" y="3160712"/>
                  </a:lnTo>
                  <a:lnTo>
                    <a:pt x="2359654" y="3160712"/>
                  </a:lnTo>
                  <a:lnTo>
                    <a:pt x="2359654" y="3122612"/>
                  </a:lnTo>
                  <a:close/>
                </a:path>
                <a:path w="2359660" h="3658870">
                  <a:moveTo>
                    <a:pt x="2359654" y="3173412"/>
                  </a:moveTo>
                  <a:lnTo>
                    <a:pt x="2346954" y="3173412"/>
                  </a:lnTo>
                  <a:lnTo>
                    <a:pt x="2346954" y="3211512"/>
                  </a:lnTo>
                  <a:lnTo>
                    <a:pt x="2359654" y="3211512"/>
                  </a:lnTo>
                  <a:lnTo>
                    <a:pt x="2359654" y="3173412"/>
                  </a:lnTo>
                  <a:close/>
                </a:path>
                <a:path w="2359660" h="3658870">
                  <a:moveTo>
                    <a:pt x="2359654" y="3224212"/>
                  </a:moveTo>
                  <a:lnTo>
                    <a:pt x="2346954" y="3224212"/>
                  </a:lnTo>
                  <a:lnTo>
                    <a:pt x="2346916" y="3261995"/>
                  </a:lnTo>
                  <a:lnTo>
                    <a:pt x="2359604" y="3262629"/>
                  </a:lnTo>
                  <a:lnTo>
                    <a:pt x="2359654" y="3224212"/>
                  </a:lnTo>
                  <a:close/>
                </a:path>
                <a:path w="2359660" h="3658870">
                  <a:moveTo>
                    <a:pt x="2346269" y="3274682"/>
                  </a:moveTo>
                  <a:lnTo>
                    <a:pt x="2344948" y="3300911"/>
                  </a:lnTo>
                  <a:lnTo>
                    <a:pt x="2343233" y="3311969"/>
                  </a:lnTo>
                  <a:lnTo>
                    <a:pt x="2355781" y="3313885"/>
                  </a:lnTo>
                  <a:lnTo>
                    <a:pt x="2357635" y="3301551"/>
                  </a:lnTo>
                  <a:lnTo>
                    <a:pt x="2358956" y="3275317"/>
                  </a:lnTo>
                  <a:lnTo>
                    <a:pt x="2346269" y="3274682"/>
                  </a:lnTo>
                  <a:close/>
                </a:path>
                <a:path w="2359660" h="3658870">
                  <a:moveTo>
                    <a:pt x="2341316" y="3324524"/>
                  </a:moveTo>
                  <a:lnTo>
                    <a:pt x="2339080" y="3339113"/>
                  </a:lnTo>
                  <a:lnTo>
                    <a:pt x="2333404" y="3361096"/>
                  </a:lnTo>
                  <a:lnTo>
                    <a:pt x="2345697" y="3364259"/>
                  </a:lnTo>
                  <a:lnTo>
                    <a:pt x="2351641" y="3341028"/>
                  </a:lnTo>
                  <a:lnTo>
                    <a:pt x="2353863" y="3326441"/>
                  </a:lnTo>
                  <a:lnTo>
                    <a:pt x="2341316" y="3324524"/>
                  </a:lnTo>
                  <a:close/>
                </a:path>
                <a:path w="2359660" h="3658870">
                  <a:moveTo>
                    <a:pt x="2330241" y="3373396"/>
                  </a:moveTo>
                  <a:lnTo>
                    <a:pt x="2329568" y="3375977"/>
                  </a:lnTo>
                  <a:lnTo>
                    <a:pt x="2317579" y="3408653"/>
                  </a:lnTo>
                  <a:lnTo>
                    <a:pt x="2329505" y="3413018"/>
                  </a:lnTo>
                  <a:lnTo>
                    <a:pt x="2341874" y="3379139"/>
                  </a:lnTo>
                  <a:lnTo>
                    <a:pt x="2342535" y="3376559"/>
                  </a:lnTo>
                  <a:lnTo>
                    <a:pt x="2330241" y="3373396"/>
                  </a:lnTo>
                  <a:close/>
                </a:path>
                <a:path w="2359660" h="3658870">
                  <a:moveTo>
                    <a:pt x="2312563" y="3419629"/>
                  </a:moveTo>
                  <a:lnTo>
                    <a:pt x="2300371" y="3444934"/>
                  </a:lnTo>
                  <a:lnTo>
                    <a:pt x="2295469" y="3452949"/>
                  </a:lnTo>
                  <a:lnTo>
                    <a:pt x="2306327" y="3459543"/>
                  </a:lnTo>
                  <a:lnTo>
                    <a:pt x="2311814" y="3450446"/>
                  </a:lnTo>
                  <a:lnTo>
                    <a:pt x="2324006" y="3425140"/>
                  </a:lnTo>
                  <a:lnTo>
                    <a:pt x="2312563" y="3419629"/>
                  </a:lnTo>
                  <a:close/>
                </a:path>
                <a:path w="2359660" h="3658870">
                  <a:moveTo>
                    <a:pt x="2288877" y="3463804"/>
                  </a:moveTo>
                  <a:lnTo>
                    <a:pt x="2281080" y="3476645"/>
                  </a:lnTo>
                  <a:lnTo>
                    <a:pt x="2267605" y="3494619"/>
                  </a:lnTo>
                  <a:lnTo>
                    <a:pt x="2277778" y="3502224"/>
                  </a:lnTo>
                  <a:lnTo>
                    <a:pt x="2291925" y="3483239"/>
                  </a:lnTo>
                  <a:lnTo>
                    <a:pt x="2299736" y="3470398"/>
                  </a:lnTo>
                  <a:lnTo>
                    <a:pt x="2288877" y="3463804"/>
                  </a:lnTo>
                  <a:close/>
                </a:path>
                <a:path w="2359660" h="3658870">
                  <a:moveTo>
                    <a:pt x="2259998" y="3504789"/>
                  </a:moveTo>
                  <a:lnTo>
                    <a:pt x="2258905" y="3506254"/>
                  </a:lnTo>
                  <a:lnTo>
                    <a:pt x="2234890" y="3532628"/>
                  </a:lnTo>
                  <a:lnTo>
                    <a:pt x="2244288" y="3541168"/>
                  </a:lnTo>
                  <a:lnTo>
                    <a:pt x="2269065" y="3513858"/>
                  </a:lnTo>
                  <a:lnTo>
                    <a:pt x="2270170" y="3512395"/>
                  </a:lnTo>
                  <a:lnTo>
                    <a:pt x="2259998" y="3504789"/>
                  </a:lnTo>
                  <a:close/>
                </a:path>
                <a:path w="2359660" h="3658870">
                  <a:moveTo>
                    <a:pt x="2226000" y="3540826"/>
                  </a:moveTo>
                  <a:lnTo>
                    <a:pt x="2206696" y="3558382"/>
                  </a:lnTo>
                  <a:lnTo>
                    <a:pt x="2197552" y="3565180"/>
                  </a:lnTo>
                  <a:lnTo>
                    <a:pt x="2205159" y="3575352"/>
                  </a:lnTo>
                  <a:lnTo>
                    <a:pt x="2215230" y="3567780"/>
                  </a:lnTo>
                  <a:lnTo>
                    <a:pt x="2234547" y="3550225"/>
                  </a:lnTo>
                  <a:lnTo>
                    <a:pt x="2226000" y="3540826"/>
                  </a:lnTo>
                  <a:close/>
                </a:path>
                <a:path w="2359660" h="3658870">
                  <a:moveTo>
                    <a:pt x="2187379" y="3572786"/>
                  </a:moveTo>
                  <a:lnTo>
                    <a:pt x="2177041" y="3580514"/>
                  </a:lnTo>
                  <a:lnTo>
                    <a:pt x="2156023" y="3593255"/>
                  </a:lnTo>
                  <a:lnTo>
                    <a:pt x="2162614" y="3604108"/>
                  </a:lnTo>
                  <a:lnTo>
                    <a:pt x="2184648" y="3590684"/>
                  </a:lnTo>
                  <a:lnTo>
                    <a:pt x="2194986" y="3582958"/>
                  </a:lnTo>
                  <a:lnTo>
                    <a:pt x="2187379" y="3572786"/>
                  </a:lnTo>
                  <a:close/>
                </a:path>
                <a:path w="2359660" h="3658870">
                  <a:moveTo>
                    <a:pt x="2145698" y="3599541"/>
                  </a:moveTo>
                  <a:lnTo>
                    <a:pt x="2111649" y="3615945"/>
                  </a:lnTo>
                  <a:lnTo>
                    <a:pt x="2116297" y="3627733"/>
                  </a:lnTo>
                  <a:lnTo>
                    <a:pt x="2117161" y="3627386"/>
                  </a:lnTo>
                  <a:lnTo>
                    <a:pt x="2151209" y="3610983"/>
                  </a:lnTo>
                  <a:lnTo>
                    <a:pt x="2145698" y="3599541"/>
                  </a:lnTo>
                  <a:close/>
                </a:path>
                <a:path w="2359660" h="3658870">
                  <a:moveTo>
                    <a:pt x="2100003" y="3620171"/>
                  </a:moveTo>
                  <a:lnTo>
                    <a:pt x="2076279" y="3628856"/>
                  </a:lnTo>
                  <a:lnTo>
                    <a:pt x="2064456" y="3631864"/>
                  </a:lnTo>
                  <a:lnTo>
                    <a:pt x="2067618" y="3644164"/>
                  </a:lnTo>
                  <a:lnTo>
                    <a:pt x="2080648" y="3640782"/>
                  </a:lnTo>
                  <a:lnTo>
                    <a:pt x="2104372" y="3632098"/>
                  </a:lnTo>
                  <a:lnTo>
                    <a:pt x="2100003" y="3620171"/>
                  </a:lnTo>
                  <a:close/>
                </a:path>
                <a:path w="2359660" h="3658870">
                  <a:moveTo>
                    <a:pt x="2052149" y="3635028"/>
                  </a:moveTo>
                  <a:lnTo>
                    <a:pt x="2039399" y="3638308"/>
                  </a:lnTo>
                  <a:lnTo>
                    <a:pt x="2015370" y="3641942"/>
                  </a:lnTo>
                  <a:lnTo>
                    <a:pt x="2017288" y="3654496"/>
                  </a:lnTo>
                  <a:lnTo>
                    <a:pt x="2042561" y="3650608"/>
                  </a:lnTo>
                  <a:lnTo>
                    <a:pt x="2055312" y="3647328"/>
                  </a:lnTo>
                  <a:lnTo>
                    <a:pt x="2052149" y="3635028"/>
                  </a:lnTo>
                  <a:close/>
                </a:path>
                <a:path w="2359660" h="3658870">
                  <a:moveTo>
                    <a:pt x="2002823" y="3643858"/>
                  </a:moveTo>
                  <a:lnTo>
                    <a:pt x="2001172" y="3644108"/>
                  </a:lnTo>
                  <a:lnTo>
                    <a:pt x="1965421" y="3645881"/>
                  </a:lnTo>
                  <a:lnTo>
                    <a:pt x="1966069" y="3658565"/>
                  </a:lnTo>
                  <a:lnTo>
                    <a:pt x="2003089" y="3656662"/>
                  </a:lnTo>
                  <a:lnTo>
                    <a:pt x="2004740" y="3656412"/>
                  </a:lnTo>
                  <a:lnTo>
                    <a:pt x="2002823" y="3643858"/>
                  </a:lnTo>
                  <a:close/>
                </a:path>
                <a:path w="2359660" h="3658870">
                  <a:moveTo>
                    <a:pt x="1953051" y="3646055"/>
                  </a:moveTo>
                  <a:lnTo>
                    <a:pt x="1914951" y="3646055"/>
                  </a:lnTo>
                  <a:lnTo>
                    <a:pt x="1914951" y="3658755"/>
                  </a:lnTo>
                  <a:lnTo>
                    <a:pt x="1953051" y="3658755"/>
                  </a:lnTo>
                  <a:lnTo>
                    <a:pt x="1953051" y="3646055"/>
                  </a:lnTo>
                  <a:close/>
                </a:path>
                <a:path w="2359660" h="3658870">
                  <a:moveTo>
                    <a:pt x="1902251" y="3646055"/>
                  </a:moveTo>
                  <a:lnTo>
                    <a:pt x="1864151" y="3646055"/>
                  </a:lnTo>
                  <a:lnTo>
                    <a:pt x="1864151" y="3658755"/>
                  </a:lnTo>
                  <a:lnTo>
                    <a:pt x="1902251" y="3658755"/>
                  </a:lnTo>
                  <a:lnTo>
                    <a:pt x="1902251" y="3646055"/>
                  </a:lnTo>
                  <a:close/>
                </a:path>
                <a:path w="2359660" h="3658870">
                  <a:moveTo>
                    <a:pt x="1851451" y="3646055"/>
                  </a:moveTo>
                  <a:lnTo>
                    <a:pt x="1813351" y="3646055"/>
                  </a:lnTo>
                  <a:lnTo>
                    <a:pt x="1813351" y="3658755"/>
                  </a:lnTo>
                  <a:lnTo>
                    <a:pt x="1851451" y="3658755"/>
                  </a:lnTo>
                  <a:lnTo>
                    <a:pt x="1851451" y="3646055"/>
                  </a:lnTo>
                  <a:close/>
                </a:path>
                <a:path w="2359660" h="3658870">
                  <a:moveTo>
                    <a:pt x="1800651" y="3646055"/>
                  </a:moveTo>
                  <a:lnTo>
                    <a:pt x="1762551" y="3646055"/>
                  </a:lnTo>
                  <a:lnTo>
                    <a:pt x="1762551" y="3658755"/>
                  </a:lnTo>
                  <a:lnTo>
                    <a:pt x="1800651" y="3658755"/>
                  </a:lnTo>
                  <a:lnTo>
                    <a:pt x="1800651" y="3646055"/>
                  </a:lnTo>
                  <a:close/>
                </a:path>
                <a:path w="2359660" h="3658870">
                  <a:moveTo>
                    <a:pt x="1749851" y="3646055"/>
                  </a:moveTo>
                  <a:lnTo>
                    <a:pt x="1711751" y="3646055"/>
                  </a:lnTo>
                  <a:lnTo>
                    <a:pt x="1711751" y="3658755"/>
                  </a:lnTo>
                  <a:lnTo>
                    <a:pt x="1749851" y="3658755"/>
                  </a:lnTo>
                  <a:lnTo>
                    <a:pt x="1749851" y="3646055"/>
                  </a:lnTo>
                  <a:close/>
                </a:path>
                <a:path w="2359660" h="3658870">
                  <a:moveTo>
                    <a:pt x="1699051" y="3646055"/>
                  </a:moveTo>
                  <a:lnTo>
                    <a:pt x="1660951" y="3646055"/>
                  </a:lnTo>
                  <a:lnTo>
                    <a:pt x="1660951" y="3658755"/>
                  </a:lnTo>
                  <a:lnTo>
                    <a:pt x="1699051" y="3658755"/>
                  </a:lnTo>
                  <a:lnTo>
                    <a:pt x="1699051" y="3646055"/>
                  </a:lnTo>
                  <a:close/>
                </a:path>
                <a:path w="2359660" h="3658870">
                  <a:moveTo>
                    <a:pt x="1648251" y="3646055"/>
                  </a:moveTo>
                  <a:lnTo>
                    <a:pt x="1610151" y="3646055"/>
                  </a:lnTo>
                  <a:lnTo>
                    <a:pt x="1610151" y="3658755"/>
                  </a:lnTo>
                  <a:lnTo>
                    <a:pt x="1648251" y="3658755"/>
                  </a:lnTo>
                  <a:lnTo>
                    <a:pt x="1648251" y="3646055"/>
                  </a:lnTo>
                  <a:close/>
                </a:path>
                <a:path w="2359660" h="3658870">
                  <a:moveTo>
                    <a:pt x="1597451" y="3646055"/>
                  </a:moveTo>
                  <a:lnTo>
                    <a:pt x="1559351" y="3646055"/>
                  </a:lnTo>
                  <a:lnTo>
                    <a:pt x="1559351" y="3658755"/>
                  </a:lnTo>
                  <a:lnTo>
                    <a:pt x="1597451" y="3658755"/>
                  </a:lnTo>
                  <a:lnTo>
                    <a:pt x="1597451" y="3646055"/>
                  </a:lnTo>
                  <a:close/>
                </a:path>
                <a:path w="2359660" h="3658870">
                  <a:moveTo>
                    <a:pt x="1546651" y="3646055"/>
                  </a:moveTo>
                  <a:lnTo>
                    <a:pt x="1508551" y="3646055"/>
                  </a:lnTo>
                  <a:lnTo>
                    <a:pt x="1508551" y="3658755"/>
                  </a:lnTo>
                  <a:lnTo>
                    <a:pt x="1546651" y="3658755"/>
                  </a:lnTo>
                  <a:lnTo>
                    <a:pt x="1546651" y="3646055"/>
                  </a:lnTo>
                  <a:close/>
                </a:path>
                <a:path w="2359660" h="3658870">
                  <a:moveTo>
                    <a:pt x="1495851" y="3646055"/>
                  </a:moveTo>
                  <a:lnTo>
                    <a:pt x="1457751" y="3646055"/>
                  </a:lnTo>
                  <a:lnTo>
                    <a:pt x="1457751" y="3658755"/>
                  </a:lnTo>
                  <a:lnTo>
                    <a:pt x="1495851" y="3658755"/>
                  </a:lnTo>
                  <a:lnTo>
                    <a:pt x="1495851" y="3646055"/>
                  </a:lnTo>
                  <a:close/>
                </a:path>
                <a:path w="2359660" h="3658870">
                  <a:moveTo>
                    <a:pt x="1445051" y="3646055"/>
                  </a:moveTo>
                  <a:lnTo>
                    <a:pt x="1406951" y="3646055"/>
                  </a:lnTo>
                  <a:lnTo>
                    <a:pt x="1406951" y="3658755"/>
                  </a:lnTo>
                  <a:lnTo>
                    <a:pt x="1445051" y="3658755"/>
                  </a:lnTo>
                  <a:lnTo>
                    <a:pt x="1445051" y="3646055"/>
                  </a:lnTo>
                  <a:close/>
                </a:path>
                <a:path w="2359660" h="3658870">
                  <a:moveTo>
                    <a:pt x="1394251" y="3646055"/>
                  </a:moveTo>
                  <a:lnTo>
                    <a:pt x="1356151" y="3646055"/>
                  </a:lnTo>
                  <a:lnTo>
                    <a:pt x="1356151" y="3658755"/>
                  </a:lnTo>
                  <a:lnTo>
                    <a:pt x="1394251" y="3658755"/>
                  </a:lnTo>
                  <a:lnTo>
                    <a:pt x="1394251" y="3646055"/>
                  </a:lnTo>
                  <a:close/>
                </a:path>
                <a:path w="2359660" h="3658870">
                  <a:moveTo>
                    <a:pt x="1343451" y="3646055"/>
                  </a:moveTo>
                  <a:lnTo>
                    <a:pt x="1305351" y="3646055"/>
                  </a:lnTo>
                  <a:lnTo>
                    <a:pt x="1305351" y="3658755"/>
                  </a:lnTo>
                  <a:lnTo>
                    <a:pt x="1343451" y="3658755"/>
                  </a:lnTo>
                  <a:lnTo>
                    <a:pt x="1343451" y="3646055"/>
                  </a:lnTo>
                  <a:close/>
                </a:path>
                <a:path w="2359660" h="3658870">
                  <a:moveTo>
                    <a:pt x="1292651" y="3646055"/>
                  </a:moveTo>
                  <a:lnTo>
                    <a:pt x="1254551" y="3646055"/>
                  </a:lnTo>
                  <a:lnTo>
                    <a:pt x="1254551" y="3658755"/>
                  </a:lnTo>
                  <a:lnTo>
                    <a:pt x="1292651" y="3658755"/>
                  </a:lnTo>
                  <a:lnTo>
                    <a:pt x="1292651" y="3646055"/>
                  </a:lnTo>
                  <a:close/>
                </a:path>
                <a:path w="2359660" h="3658870">
                  <a:moveTo>
                    <a:pt x="1241851" y="3646055"/>
                  </a:moveTo>
                  <a:lnTo>
                    <a:pt x="1203751" y="3646055"/>
                  </a:lnTo>
                  <a:lnTo>
                    <a:pt x="1203751" y="3658755"/>
                  </a:lnTo>
                  <a:lnTo>
                    <a:pt x="1241851" y="3658755"/>
                  </a:lnTo>
                  <a:lnTo>
                    <a:pt x="1241851" y="3646055"/>
                  </a:lnTo>
                  <a:close/>
                </a:path>
                <a:path w="2359660" h="3658870">
                  <a:moveTo>
                    <a:pt x="1191051" y="3646055"/>
                  </a:moveTo>
                  <a:lnTo>
                    <a:pt x="1152951" y="3646055"/>
                  </a:lnTo>
                  <a:lnTo>
                    <a:pt x="1152951" y="3658755"/>
                  </a:lnTo>
                  <a:lnTo>
                    <a:pt x="1191051" y="3658755"/>
                  </a:lnTo>
                  <a:lnTo>
                    <a:pt x="1191051" y="3646055"/>
                  </a:lnTo>
                  <a:close/>
                </a:path>
                <a:path w="2359660" h="3658870">
                  <a:moveTo>
                    <a:pt x="1140251" y="3646055"/>
                  </a:moveTo>
                  <a:lnTo>
                    <a:pt x="1102151" y="3646055"/>
                  </a:lnTo>
                  <a:lnTo>
                    <a:pt x="1102151" y="3658755"/>
                  </a:lnTo>
                  <a:lnTo>
                    <a:pt x="1140251" y="3658755"/>
                  </a:lnTo>
                  <a:lnTo>
                    <a:pt x="1140251" y="3646055"/>
                  </a:lnTo>
                  <a:close/>
                </a:path>
                <a:path w="2359660" h="3658870">
                  <a:moveTo>
                    <a:pt x="1089451" y="3646055"/>
                  </a:moveTo>
                  <a:lnTo>
                    <a:pt x="1051351" y="3646055"/>
                  </a:lnTo>
                  <a:lnTo>
                    <a:pt x="1051351" y="3658755"/>
                  </a:lnTo>
                  <a:lnTo>
                    <a:pt x="1089451" y="3658755"/>
                  </a:lnTo>
                  <a:lnTo>
                    <a:pt x="1089451" y="3646055"/>
                  </a:lnTo>
                  <a:close/>
                </a:path>
                <a:path w="2359660" h="3658870">
                  <a:moveTo>
                    <a:pt x="1038651" y="3646055"/>
                  </a:moveTo>
                  <a:lnTo>
                    <a:pt x="1000551" y="3646055"/>
                  </a:lnTo>
                  <a:lnTo>
                    <a:pt x="1000551" y="3658755"/>
                  </a:lnTo>
                  <a:lnTo>
                    <a:pt x="1038651" y="3658755"/>
                  </a:lnTo>
                  <a:lnTo>
                    <a:pt x="1038651" y="3646055"/>
                  </a:lnTo>
                  <a:close/>
                </a:path>
                <a:path w="2359660" h="3658870">
                  <a:moveTo>
                    <a:pt x="987851" y="3646055"/>
                  </a:moveTo>
                  <a:lnTo>
                    <a:pt x="949751" y="3646055"/>
                  </a:lnTo>
                  <a:lnTo>
                    <a:pt x="949751" y="3658755"/>
                  </a:lnTo>
                  <a:lnTo>
                    <a:pt x="987851" y="3658755"/>
                  </a:lnTo>
                  <a:lnTo>
                    <a:pt x="987851" y="3646055"/>
                  </a:lnTo>
                  <a:close/>
                </a:path>
                <a:path w="2359660" h="3658870">
                  <a:moveTo>
                    <a:pt x="937051" y="3646055"/>
                  </a:moveTo>
                  <a:lnTo>
                    <a:pt x="898951" y="3646055"/>
                  </a:lnTo>
                  <a:lnTo>
                    <a:pt x="898951" y="3658755"/>
                  </a:lnTo>
                  <a:lnTo>
                    <a:pt x="937051" y="3658755"/>
                  </a:lnTo>
                  <a:lnTo>
                    <a:pt x="937051" y="3646055"/>
                  </a:lnTo>
                  <a:close/>
                </a:path>
                <a:path w="2359660" h="3658870">
                  <a:moveTo>
                    <a:pt x="886251" y="3646055"/>
                  </a:moveTo>
                  <a:lnTo>
                    <a:pt x="848151" y="3646055"/>
                  </a:lnTo>
                  <a:lnTo>
                    <a:pt x="848151" y="3658755"/>
                  </a:lnTo>
                  <a:lnTo>
                    <a:pt x="886251" y="3658755"/>
                  </a:lnTo>
                  <a:lnTo>
                    <a:pt x="886251" y="3646055"/>
                  </a:lnTo>
                  <a:close/>
                </a:path>
                <a:path w="2359660" h="3658870">
                  <a:moveTo>
                    <a:pt x="835451" y="3646055"/>
                  </a:moveTo>
                  <a:lnTo>
                    <a:pt x="797351" y="3646055"/>
                  </a:lnTo>
                  <a:lnTo>
                    <a:pt x="797351" y="3658755"/>
                  </a:lnTo>
                  <a:lnTo>
                    <a:pt x="835451" y="3658755"/>
                  </a:lnTo>
                  <a:lnTo>
                    <a:pt x="835451" y="3646055"/>
                  </a:lnTo>
                  <a:close/>
                </a:path>
                <a:path w="2359660" h="3658870">
                  <a:moveTo>
                    <a:pt x="784651" y="3646055"/>
                  </a:moveTo>
                  <a:lnTo>
                    <a:pt x="746551" y="3646055"/>
                  </a:lnTo>
                  <a:lnTo>
                    <a:pt x="746551" y="3658755"/>
                  </a:lnTo>
                  <a:lnTo>
                    <a:pt x="784651" y="3658755"/>
                  </a:lnTo>
                  <a:lnTo>
                    <a:pt x="784651" y="3646055"/>
                  </a:lnTo>
                  <a:close/>
                </a:path>
                <a:path w="2359660" h="3658870">
                  <a:moveTo>
                    <a:pt x="733851" y="3646055"/>
                  </a:moveTo>
                  <a:lnTo>
                    <a:pt x="695751" y="3646055"/>
                  </a:lnTo>
                  <a:lnTo>
                    <a:pt x="695751" y="3658755"/>
                  </a:lnTo>
                  <a:lnTo>
                    <a:pt x="733851" y="3658755"/>
                  </a:lnTo>
                  <a:lnTo>
                    <a:pt x="733851" y="3646055"/>
                  </a:lnTo>
                  <a:close/>
                </a:path>
                <a:path w="2359660" h="3658870">
                  <a:moveTo>
                    <a:pt x="683051" y="3646055"/>
                  </a:moveTo>
                  <a:lnTo>
                    <a:pt x="644949" y="3646055"/>
                  </a:lnTo>
                  <a:lnTo>
                    <a:pt x="644949" y="3658755"/>
                  </a:lnTo>
                  <a:lnTo>
                    <a:pt x="683051" y="3658755"/>
                  </a:lnTo>
                  <a:lnTo>
                    <a:pt x="683051" y="3646055"/>
                  </a:lnTo>
                  <a:close/>
                </a:path>
                <a:path w="2359660" h="3658870">
                  <a:moveTo>
                    <a:pt x="632249" y="3646055"/>
                  </a:moveTo>
                  <a:lnTo>
                    <a:pt x="594149" y="3646055"/>
                  </a:lnTo>
                  <a:lnTo>
                    <a:pt x="594149" y="3658755"/>
                  </a:lnTo>
                  <a:lnTo>
                    <a:pt x="632249" y="3658755"/>
                  </a:lnTo>
                  <a:lnTo>
                    <a:pt x="632249" y="3646055"/>
                  </a:lnTo>
                  <a:close/>
                </a:path>
                <a:path w="2359660" h="3658870">
                  <a:moveTo>
                    <a:pt x="581449" y="3646055"/>
                  </a:moveTo>
                  <a:lnTo>
                    <a:pt x="543349" y="3646055"/>
                  </a:lnTo>
                  <a:lnTo>
                    <a:pt x="543349" y="3658755"/>
                  </a:lnTo>
                  <a:lnTo>
                    <a:pt x="581449" y="3658755"/>
                  </a:lnTo>
                  <a:lnTo>
                    <a:pt x="581449" y="3646055"/>
                  </a:lnTo>
                  <a:close/>
                </a:path>
                <a:path w="2359660" h="3658870">
                  <a:moveTo>
                    <a:pt x="530649" y="3646055"/>
                  </a:moveTo>
                  <a:lnTo>
                    <a:pt x="492549" y="3646055"/>
                  </a:lnTo>
                  <a:lnTo>
                    <a:pt x="492549" y="3658755"/>
                  </a:lnTo>
                  <a:lnTo>
                    <a:pt x="530649" y="3658755"/>
                  </a:lnTo>
                  <a:lnTo>
                    <a:pt x="530649" y="3646055"/>
                  </a:lnTo>
                  <a:close/>
                </a:path>
                <a:path w="2359660" h="3658870">
                  <a:moveTo>
                    <a:pt x="479849" y="3646055"/>
                  </a:moveTo>
                  <a:lnTo>
                    <a:pt x="441749" y="3646055"/>
                  </a:lnTo>
                  <a:lnTo>
                    <a:pt x="441749" y="3658755"/>
                  </a:lnTo>
                  <a:lnTo>
                    <a:pt x="479849" y="3658755"/>
                  </a:lnTo>
                  <a:lnTo>
                    <a:pt x="479849" y="3646055"/>
                  </a:lnTo>
                  <a:close/>
                </a:path>
                <a:path w="2359660" h="3658870">
                  <a:moveTo>
                    <a:pt x="391276" y="3645731"/>
                  </a:moveTo>
                  <a:lnTo>
                    <a:pt x="390636" y="3658416"/>
                  </a:lnTo>
                  <a:lnTo>
                    <a:pt x="397518" y="3658755"/>
                  </a:lnTo>
                  <a:lnTo>
                    <a:pt x="429049" y="3658755"/>
                  </a:lnTo>
                  <a:lnTo>
                    <a:pt x="429049" y="3646055"/>
                  </a:lnTo>
                  <a:lnTo>
                    <a:pt x="397518" y="3646055"/>
                  </a:lnTo>
                  <a:lnTo>
                    <a:pt x="391276" y="3645731"/>
                  </a:lnTo>
                  <a:close/>
                </a:path>
                <a:path w="2359660" h="3658870">
                  <a:moveTo>
                    <a:pt x="341355" y="3641495"/>
                  </a:moveTo>
                  <a:lnTo>
                    <a:pt x="339440" y="3654049"/>
                  </a:lnTo>
                  <a:lnTo>
                    <a:pt x="357204" y="3656727"/>
                  </a:lnTo>
                  <a:lnTo>
                    <a:pt x="377953" y="3657775"/>
                  </a:lnTo>
                  <a:lnTo>
                    <a:pt x="378593" y="3645091"/>
                  </a:lnTo>
                  <a:lnTo>
                    <a:pt x="357844" y="3644044"/>
                  </a:lnTo>
                  <a:lnTo>
                    <a:pt x="341355" y="3641495"/>
                  </a:lnTo>
                  <a:close/>
                </a:path>
                <a:path w="2359660" h="3658870">
                  <a:moveTo>
                    <a:pt x="292338" y="3631128"/>
                  </a:moveTo>
                  <a:lnTo>
                    <a:pt x="289176" y="3643428"/>
                  </a:lnTo>
                  <a:lnTo>
                    <a:pt x="317727" y="3650735"/>
                  </a:lnTo>
                  <a:lnTo>
                    <a:pt x="326885" y="3652132"/>
                  </a:lnTo>
                  <a:lnTo>
                    <a:pt x="328801" y="3639578"/>
                  </a:lnTo>
                  <a:lnTo>
                    <a:pt x="319642" y="3638180"/>
                  </a:lnTo>
                  <a:lnTo>
                    <a:pt x="292338" y="3631128"/>
                  </a:lnTo>
                  <a:close/>
                </a:path>
                <a:path w="2359660" h="3658870">
                  <a:moveTo>
                    <a:pt x="245619" y="3614790"/>
                  </a:moveTo>
                  <a:lnTo>
                    <a:pt x="240107" y="3626233"/>
                  </a:lnTo>
                  <a:lnTo>
                    <a:pt x="243075" y="3627629"/>
                  </a:lnTo>
                  <a:lnTo>
                    <a:pt x="276358" y="3639809"/>
                  </a:lnTo>
                  <a:lnTo>
                    <a:pt x="280723" y="3627883"/>
                  </a:lnTo>
                  <a:lnTo>
                    <a:pt x="247440" y="3615702"/>
                  </a:lnTo>
                  <a:lnTo>
                    <a:pt x="245619" y="3614790"/>
                  </a:lnTo>
                  <a:close/>
                </a:path>
                <a:path w="2359660" h="3658870">
                  <a:moveTo>
                    <a:pt x="201110" y="3591717"/>
                  </a:moveTo>
                  <a:lnTo>
                    <a:pt x="194517" y="3602570"/>
                  </a:lnTo>
                  <a:lnTo>
                    <a:pt x="208309" y="3610914"/>
                  </a:lnTo>
                  <a:lnTo>
                    <a:pt x="228666" y="3620720"/>
                  </a:lnTo>
                  <a:lnTo>
                    <a:pt x="234177" y="3609279"/>
                  </a:lnTo>
                  <a:lnTo>
                    <a:pt x="213821" y="3599473"/>
                  </a:lnTo>
                  <a:lnTo>
                    <a:pt x="201110" y="3591717"/>
                  </a:lnTo>
                  <a:close/>
                </a:path>
                <a:path w="2359660" h="3658870">
                  <a:moveTo>
                    <a:pt x="159738" y="3563406"/>
                  </a:moveTo>
                  <a:lnTo>
                    <a:pt x="152132" y="3573578"/>
                  </a:lnTo>
                  <a:lnTo>
                    <a:pt x="175515" y="3591026"/>
                  </a:lnTo>
                  <a:lnTo>
                    <a:pt x="183663" y="3595977"/>
                  </a:lnTo>
                  <a:lnTo>
                    <a:pt x="190257" y="3585122"/>
                  </a:lnTo>
                  <a:lnTo>
                    <a:pt x="182109" y="3580173"/>
                  </a:lnTo>
                  <a:lnTo>
                    <a:pt x="159738" y="3563406"/>
                  </a:lnTo>
                  <a:close/>
                </a:path>
                <a:path w="2359660" h="3658870">
                  <a:moveTo>
                    <a:pt x="122775" y="3530434"/>
                  </a:moveTo>
                  <a:lnTo>
                    <a:pt x="113377" y="3538976"/>
                  </a:lnTo>
                  <a:lnTo>
                    <a:pt x="116649" y="3542534"/>
                  </a:lnTo>
                  <a:lnTo>
                    <a:pt x="141716" y="3565315"/>
                  </a:lnTo>
                  <a:lnTo>
                    <a:pt x="150257" y="3555917"/>
                  </a:lnTo>
                  <a:lnTo>
                    <a:pt x="125191" y="3533134"/>
                  </a:lnTo>
                  <a:lnTo>
                    <a:pt x="122775" y="3530434"/>
                  </a:lnTo>
                  <a:close/>
                </a:path>
                <a:path w="2359660" h="3658870">
                  <a:moveTo>
                    <a:pt x="90285" y="3492247"/>
                  </a:moveTo>
                  <a:lnTo>
                    <a:pt x="80114" y="3499852"/>
                  </a:lnTo>
                  <a:lnTo>
                    <a:pt x="90975" y="3514327"/>
                  </a:lnTo>
                  <a:lnTo>
                    <a:pt x="104835" y="3529578"/>
                  </a:lnTo>
                  <a:lnTo>
                    <a:pt x="114235" y="3521036"/>
                  </a:lnTo>
                  <a:lnTo>
                    <a:pt x="100373" y="3505785"/>
                  </a:lnTo>
                  <a:lnTo>
                    <a:pt x="90285" y="3492247"/>
                  </a:lnTo>
                  <a:close/>
                </a:path>
                <a:path w="2359660" h="3658870">
                  <a:moveTo>
                    <a:pt x="62649" y="3450418"/>
                  </a:moveTo>
                  <a:lnTo>
                    <a:pt x="51794" y="3457012"/>
                  </a:lnTo>
                  <a:lnTo>
                    <a:pt x="68069" y="3483745"/>
                  </a:lnTo>
                  <a:lnTo>
                    <a:pt x="72508" y="3489681"/>
                  </a:lnTo>
                  <a:lnTo>
                    <a:pt x="82679" y="3482075"/>
                  </a:lnTo>
                  <a:lnTo>
                    <a:pt x="78240" y="3476139"/>
                  </a:lnTo>
                  <a:lnTo>
                    <a:pt x="62649" y="3450418"/>
                  </a:lnTo>
                  <a:close/>
                </a:path>
                <a:path w="2359660" h="3658870">
                  <a:moveTo>
                    <a:pt x="41060" y="3405870"/>
                  </a:moveTo>
                  <a:lnTo>
                    <a:pt x="29133" y="3410235"/>
                  </a:lnTo>
                  <a:lnTo>
                    <a:pt x="31369" y="3416253"/>
                  </a:lnTo>
                  <a:lnTo>
                    <a:pt x="45388" y="3445356"/>
                  </a:lnTo>
                  <a:lnTo>
                    <a:pt x="56829" y="3439844"/>
                  </a:lnTo>
                  <a:lnTo>
                    <a:pt x="42810" y="3410741"/>
                  </a:lnTo>
                  <a:lnTo>
                    <a:pt x="41060" y="3405870"/>
                  </a:lnTo>
                  <a:close/>
                </a:path>
                <a:path w="2359660" h="3658870">
                  <a:moveTo>
                    <a:pt x="25521" y="3358227"/>
                  </a:moveTo>
                  <a:lnTo>
                    <a:pt x="13221" y="3361390"/>
                  </a:lnTo>
                  <a:lnTo>
                    <a:pt x="17973" y="3379740"/>
                  </a:lnTo>
                  <a:lnTo>
                    <a:pt x="24768" y="3398310"/>
                  </a:lnTo>
                  <a:lnTo>
                    <a:pt x="36695" y="3393945"/>
                  </a:lnTo>
                  <a:lnTo>
                    <a:pt x="29899" y="3375375"/>
                  </a:lnTo>
                  <a:lnTo>
                    <a:pt x="25521" y="3358227"/>
                  </a:lnTo>
                  <a:close/>
                </a:path>
                <a:path w="2359660" h="3658870">
                  <a:moveTo>
                    <a:pt x="15985" y="3309042"/>
                  </a:moveTo>
                  <a:lnTo>
                    <a:pt x="3430" y="3310957"/>
                  </a:lnTo>
                  <a:lnTo>
                    <a:pt x="8147" y="3341651"/>
                  </a:lnTo>
                  <a:lnTo>
                    <a:pt x="10059" y="3349090"/>
                  </a:lnTo>
                  <a:lnTo>
                    <a:pt x="22359" y="3345928"/>
                  </a:lnTo>
                  <a:lnTo>
                    <a:pt x="20446" y="3338489"/>
                  </a:lnTo>
                  <a:lnTo>
                    <a:pt x="15985" y="3309042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6479" y="2849371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7655" y="2505455"/>
            <a:ext cx="1637030" cy="1377315"/>
            <a:chOff x="1057655" y="2505455"/>
            <a:chExt cx="1637030" cy="1377315"/>
          </a:xfrm>
        </p:grpSpPr>
        <p:sp>
          <p:nvSpPr>
            <p:cNvPr id="9" name="object 9"/>
            <p:cNvSpPr/>
            <p:nvPr/>
          </p:nvSpPr>
          <p:spPr>
            <a:xfrm>
              <a:off x="1057655" y="2505455"/>
              <a:ext cx="1636776" cy="371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3137" y="3385845"/>
              <a:ext cx="1266825" cy="497205"/>
            </a:xfrm>
            <a:custGeom>
              <a:avLst/>
              <a:gdLst/>
              <a:ahLst/>
              <a:cxnLst/>
              <a:rect l="l" t="t" r="r" b="b"/>
              <a:pathLst>
                <a:path w="1266825" h="497204">
                  <a:moveTo>
                    <a:pt x="1183733" y="0"/>
                  </a:moveTo>
                  <a:lnTo>
                    <a:pt x="0" y="0"/>
                  </a:lnTo>
                  <a:lnTo>
                    <a:pt x="0" y="496608"/>
                  </a:lnTo>
                  <a:lnTo>
                    <a:pt x="1266499" y="496608"/>
                  </a:lnTo>
                  <a:lnTo>
                    <a:pt x="1266499" y="82778"/>
                  </a:lnTo>
                  <a:lnTo>
                    <a:pt x="1183733" y="0"/>
                  </a:lnTo>
                  <a:close/>
                </a:path>
              </a:pathLst>
            </a:custGeom>
            <a:solidFill>
              <a:srgbClr val="DB3D16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43758" y="1956308"/>
            <a:ext cx="163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7A6C62"/>
                </a:solidFill>
                <a:latin typeface="Arial"/>
                <a:cs typeface="Arial"/>
              </a:rPr>
              <a:t>Version</a:t>
            </a:r>
            <a:r>
              <a:rPr sz="1800" spc="-5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Catalog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1346" y="3504692"/>
            <a:ext cx="1029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65503" y="4035552"/>
            <a:ext cx="813816" cy="728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5941" y="4611116"/>
            <a:ext cx="160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8136" y="5010911"/>
            <a:ext cx="1261872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82639" y="5306059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75279" y="1273175"/>
            <a:ext cx="5248910" cy="33114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77079" y="2166620"/>
            <a:ext cx="661035" cy="723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0857" y="1828291"/>
            <a:ext cx="661035" cy="723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0857" y="3568700"/>
            <a:ext cx="661035" cy="7270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215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96341" y="5031651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561959" y="1834"/>
                </a:lnTo>
                <a:lnTo>
                  <a:pt x="515322" y="7245"/>
                </a:lnTo>
                <a:lnTo>
                  <a:pt x="469822" y="16099"/>
                </a:lnTo>
                <a:lnTo>
                  <a:pt x="425597" y="28260"/>
                </a:lnTo>
                <a:lnTo>
                  <a:pt x="382782" y="43592"/>
                </a:lnTo>
                <a:lnTo>
                  <a:pt x="341511" y="61959"/>
                </a:lnTo>
                <a:lnTo>
                  <a:pt x="301921" y="83227"/>
                </a:lnTo>
                <a:lnTo>
                  <a:pt x="264147" y="107259"/>
                </a:lnTo>
                <a:lnTo>
                  <a:pt x="228324" y="133920"/>
                </a:lnTo>
                <a:lnTo>
                  <a:pt x="194588" y="163075"/>
                </a:lnTo>
                <a:lnTo>
                  <a:pt x="163075" y="194588"/>
                </a:lnTo>
                <a:lnTo>
                  <a:pt x="133920" y="228323"/>
                </a:lnTo>
                <a:lnTo>
                  <a:pt x="107259" y="264146"/>
                </a:lnTo>
                <a:lnTo>
                  <a:pt x="83227" y="301920"/>
                </a:lnTo>
                <a:lnTo>
                  <a:pt x="61959" y="341510"/>
                </a:lnTo>
                <a:lnTo>
                  <a:pt x="43592" y="382780"/>
                </a:lnTo>
                <a:lnTo>
                  <a:pt x="28260" y="425595"/>
                </a:lnTo>
                <a:lnTo>
                  <a:pt x="16099" y="469820"/>
                </a:lnTo>
                <a:lnTo>
                  <a:pt x="7245" y="515319"/>
                </a:lnTo>
                <a:lnTo>
                  <a:pt x="1834" y="561956"/>
                </a:lnTo>
                <a:lnTo>
                  <a:pt x="0" y="609596"/>
                </a:lnTo>
                <a:lnTo>
                  <a:pt x="1834" y="657236"/>
                </a:lnTo>
                <a:lnTo>
                  <a:pt x="7245" y="703873"/>
                </a:lnTo>
                <a:lnTo>
                  <a:pt x="16099" y="749372"/>
                </a:lnTo>
                <a:lnTo>
                  <a:pt x="28260" y="793596"/>
                </a:lnTo>
                <a:lnTo>
                  <a:pt x="43592" y="836412"/>
                </a:lnTo>
                <a:lnTo>
                  <a:pt x="61959" y="877683"/>
                </a:lnTo>
                <a:lnTo>
                  <a:pt x="83227" y="917273"/>
                </a:lnTo>
                <a:lnTo>
                  <a:pt x="107259" y="955047"/>
                </a:lnTo>
                <a:lnTo>
                  <a:pt x="133920" y="990870"/>
                </a:lnTo>
                <a:lnTo>
                  <a:pt x="163075" y="1024605"/>
                </a:lnTo>
                <a:lnTo>
                  <a:pt x="194588" y="1056118"/>
                </a:lnTo>
                <a:lnTo>
                  <a:pt x="228324" y="1085274"/>
                </a:lnTo>
                <a:lnTo>
                  <a:pt x="264147" y="1111935"/>
                </a:lnTo>
                <a:lnTo>
                  <a:pt x="301921" y="1135968"/>
                </a:lnTo>
                <a:lnTo>
                  <a:pt x="341511" y="1157235"/>
                </a:lnTo>
                <a:lnTo>
                  <a:pt x="382782" y="1175603"/>
                </a:lnTo>
                <a:lnTo>
                  <a:pt x="425597" y="1190935"/>
                </a:lnTo>
                <a:lnTo>
                  <a:pt x="469822" y="1203096"/>
                </a:lnTo>
                <a:lnTo>
                  <a:pt x="515322" y="1211950"/>
                </a:lnTo>
                <a:lnTo>
                  <a:pt x="561959" y="1217362"/>
                </a:lnTo>
                <a:lnTo>
                  <a:pt x="609600" y="1219196"/>
                </a:lnTo>
                <a:lnTo>
                  <a:pt x="657240" y="1217362"/>
                </a:lnTo>
                <a:lnTo>
                  <a:pt x="703877" y="1211950"/>
                </a:lnTo>
                <a:lnTo>
                  <a:pt x="749377" y="1203096"/>
                </a:lnTo>
                <a:lnTo>
                  <a:pt x="793602" y="1190935"/>
                </a:lnTo>
                <a:lnTo>
                  <a:pt x="836417" y="1175603"/>
                </a:lnTo>
                <a:lnTo>
                  <a:pt x="877688" y="1157235"/>
                </a:lnTo>
                <a:lnTo>
                  <a:pt x="917278" y="1135968"/>
                </a:lnTo>
                <a:lnTo>
                  <a:pt x="955052" y="1111935"/>
                </a:lnTo>
                <a:lnTo>
                  <a:pt x="990875" y="1085274"/>
                </a:lnTo>
                <a:lnTo>
                  <a:pt x="1024611" y="1056118"/>
                </a:lnTo>
                <a:lnTo>
                  <a:pt x="1056124" y="1024605"/>
                </a:lnTo>
                <a:lnTo>
                  <a:pt x="1085279" y="990870"/>
                </a:lnTo>
                <a:lnTo>
                  <a:pt x="1111940" y="955047"/>
                </a:lnTo>
                <a:lnTo>
                  <a:pt x="1135972" y="917273"/>
                </a:lnTo>
                <a:lnTo>
                  <a:pt x="1157240" y="877683"/>
                </a:lnTo>
                <a:lnTo>
                  <a:pt x="1175607" y="836412"/>
                </a:lnTo>
                <a:lnTo>
                  <a:pt x="1190939" y="793596"/>
                </a:lnTo>
                <a:lnTo>
                  <a:pt x="1203100" y="749372"/>
                </a:lnTo>
                <a:lnTo>
                  <a:pt x="1211954" y="703873"/>
                </a:lnTo>
                <a:lnTo>
                  <a:pt x="1217365" y="657236"/>
                </a:lnTo>
                <a:lnTo>
                  <a:pt x="1219200" y="609596"/>
                </a:lnTo>
                <a:lnTo>
                  <a:pt x="1217365" y="561956"/>
                </a:lnTo>
                <a:lnTo>
                  <a:pt x="1211954" y="515319"/>
                </a:lnTo>
                <a:lnTo>
                  <a:pt x="1203100" y="469820"/>
                </a:lnTo>
                <a:lnTo>
                  <a:pt x="1190939" y="425595"/>
                </a:lnTo>
                <a:lnTo>
                  <a:pt x="1175607" y="382780"/>
                </a:lnTo>
                <a:lnTo>
                  <a:pt x="1157240" y="341510"/>
                </a:lnTo>
                <a:lnTo>
                  <a:pt x="1135972" y="301920"/>
                </a:lnTo>
                <a:lnTo>
                  <a:pt x="1111940" y="264146"/>
                </a:lnTo>
                <a:lnTo>
                  <a:pt x="1085279" y="228323"/>
                </a:lnTo>
                <a:lnTo>
                  <a:pt x="1056124" y="194588"/>
                </a:lnTo>
                <a:lnTo>
                  <a:pt x="1024611" y="163075"/>
                </a:lnTo>
                <a:lnTo>
                  <a:pt x="990875" y="133920"/>
                </a:lnTo>
                <a:lnTo>
                  <a:pt x="955052" y="107259"/>
                </a:lnTo>
                <a:lnTo>
                  <a:pt x="917278" y="83227"/>
                </a:lnTo>
                <a:lnTo>
                  <a:pt x="877688" y="61959"/>
                </a:lnTo>
                <a:lnTo>
                  <a:pt x="836417" y="43592"/>
                </a:lnTo>
                <a:lnTo>
                  <a:pt x="793602" y="28260"/>
                </a:lnTo>
                <a:lnTo>
                  <a:pt x="749377" y="16099"/>
                </a:lnTo>
                <a:lnTo>
                  <a:pt x="703877" y="7245"/>
                </a:lnTo>
                <a:lnTo>
                  <a:pt x="657240" y="1834"/>
                </a:lnTo>
                <a:lnTo>
                  <a:pt x="609600" y="0"/>
                </a:lnTo>
                <a:close/>
              </a:path>
            </a:pathLst>
          </a:custGeom>
          <a:solidFill>
            <a:srgbClr val="DB3D16">
              <a:alpha val="760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75741" y="5275579"/>
            <a:ext cx="661035" cy="723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5261" y="1264411"/>
            <a:ext cx="108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7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91909" y="3026155"/>
            <a:ext cx="108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7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20535" y="4702809"/>
            <a:ext cx="1588770" cy="1550670"/>
          </a:xfrm>
          <a:custGeom>
            <a:avLst/>
            <a:gdLst/>
            <a:ahLst/>
            <a:cxnLst/>
            <a:rect l="l" t="t" r="r" b="b"/>
            <a:pathLst>
              <a:path w="1588770" h="1550670">
                <a:moveTo>
                  <a:pt x="12700" y="1249765"/>
                </a:moveTo>
                <a:lnTo>
                  <a:pt x="0" y="1249765"/>
                </a:lnTo>
                <a:lnTo>
                  <a:pt x="0" y="1287865"/>
                </a:lnTo>
                <a:lnTo>
                  <a:pt x="12700" y="1287865"/>
                </a:lnTo>
                <a:lnTo>
                  <a:pt x="12700" y="1249765"/>
                </a:lnTo>
                <a:close/>
              </a:path>
              <a:path w="1588770" h="1550670">
                <a:moveTo>
                  <a:pt x="12700" y="1198965"/>
                </a:moveTo>
                <a:lnTo>
                  <a:pt x="0" y="1198965"/>
                </a:lnTo>
                <a:lnTo>
                  <a:pt x="0" y="1237065"/>
                </a:lnTo>
                <a:lnTo>
                  <a:pt x="12700" y="1237065"/>
                </a:lnTo>
                <a:lnTo>
                  <a:pt x="12700" y="1198965"/>
                </a:lnTo>
                <a:close/>
              </a:path>
              <a:path w="1588770" h="1550670">
                <a:moveTo>
                  <a:pt x="12700" y="1148165"/>
                </a:moveTo>
                <a:lnTo>
                  <a:pt x="0" y="1148165"/>
                </a:lnTo>
                <a:lnTo>
                  <a:pt x="0" y="1186265"/>
                </a:lnTo>
                <a:lnTo>
                  <a:pt x="12700" y="1186265"/>
                </a:lnTo>
                <a:lnTo>
                  <a:pt x="12700" y="1148165"/>
                </a:lnTo>
                <a:close/>
              </a:path>
              <a:path w="1588770" h="1550670">
                <a:moveTo>
                  <a:pt x="12700" y="1097365"/>
                </a:moveTo>
                <a:lnTo>
                  <a:pt x="0" y="1097365"/>
                </a:lnTo>
                <a:lnTo>
                  <a:pt x="0" y="1135465"/>
                </a:lnTo>
                <a:lnTo>
                  <a:pt x="12700" y="1135465"/>
                </a:lnTo>
                <a:lnTo>
                  <a:pt x="12700" y="1097365"/>
                </a:lnTo>
                <a:close/>
              </a:path>
              <a:path w="1588770" h="1550670">
                <a:moveTo>
                  <a:pt x="12700" y="1046565"/>
                </a:moveTo>
                <a:lnTo>
                  <a:pt x="0" y="1046565"/>
                </a:lnTo>
                <a:lnTo>
                  <a:pt x="0" y="1084665"/>
                </a:lnTo>
                <a:lnTo>
                  <a:pt x="12700" y="1084665"/>
                </a:lnTo>
                <a:lnTo>
                  <a:pt x="12700" y="1046565"/>
                </a:lnTo>
                <a:close/>
              </a:path>
              <a:path w="1588770" h="1550670">
                <a:moveTo>
                  <a:pt x="12700" y="995765"/>
                </a:moveTo>
                <a:lnTo>
                  <a:pt x="0" y="995765"/>
                </a:lnTo>
                <a:lnTo>
                  <a:pt x="0" y="1033865"/>
                </a:lnTo>
                <a:lnTo>
                  <a:pt x="12700" y="1033865"/>
                </a:lnTo>
                <a:lnTo>
                  <a:pt x="12700" y="995765"/>
                </a:lnTo>
                <a:close/>
              </a:path>
              <a:path w="1588770" h="1550670">
                <a:moveTo>
                  <a:pt x="12700" y="944965"/>
                </a:moveTo>
                <a:lnTo>
                  <a:pt x="0" y="944965"/>
                </a:lnTo>
                <a:lnTo>
                  <a:pt x="0" y="983065"/>
                </a:lnTo>
                <a:lnTo>
                  <a:pt x="12700" y="983065"/>
                </a:lnTo>
                <a:lnTo>
                  <a:pt x="12700" y="944965"/>
                </a:lnTo>
                <a:close/>
              </a:path>
              <a:path w="1588770" h="1550670">
                <a:moveTo>
                  <a:pt x="12700" y="894165"/>
                </a:moveTo>
                <a:lnTo>
                  <a:pt x="0" y="894165"/>
                </a:lnTo>
                <a:lnTo>
                  <a:pt x="0" y="932265"/>
                </a:lnTo>
                <a:lnTo>
                  <a:pt x="12700" y="932265"/>
                </a:lnTo>
                <a:lnTo>
                  <a:pt x="12700" y="894165"/>
                </a:lnTo>
                <a:close/>
              </a:path>
              <a:path w="1588770" h="1550670">
                <a:moveTo>
                  <a:pt x="12700" y="843368"/>
                </a:moveTo>
                <a:lnTo>
                  <a:pt x="0" y="843368"/>
                </a:lnTo>
                <a:lnTo>
                  <a:pt x="0" y="881468"/>
                </a:lnTo>
                <a:lnTo>
                  <a:pt x="12700" y="881468"/>
                </a:lnTo>
                <a:lnTo>
                  <a:pt x="12700" y="843368"/>
                </a:lnTo>
                <a:close/>
              </a:path>
              <a:path w="1588770" h="1550670">
                <a:moveTo>
                  <a:pt x="12700" y="792568"/>
                </a:moveTo>
                <a:lnTo>
                  <a:pt x="0" y="792568"/>
                </a:lnTo>
                <a:lnTo>
                  <a:pt x="0" y="830668"/>
                </a:lnTo>
                <a:lnTo>
                  <a:pt x="12700" y="830668"/>
                </a:lnTo>
                <a:lnTo>
                  <a:pt x="12700" y="792568"/>
                </a:lnTo>
                <a:close/>
              </a:path>
              <a:path w="1588770" h="1550670">
                <a:moveTo>
                  <a:pt x="12700" y="741768"/>
                </a:moveTo>
                <a:lnTo>
                  <a:pt x="0" y="741768"/>
                </a:lnTo>
                <a:lnTo>
                  <a:pt x="0" y="779868"/>
                </a:lnTo>
                <a:lnTo>
                  <a:pt x="12700" y="779868"/>
                </a:lnTo>
                <a:lnTo>
                  <a:pt x="12700" y="741768"/>
                </a:lnTo>
                <a:close/>
              </a:path>
              <a:path w="1588770" h="1550670">
                <a:moveTo>
                  <a:pt x="12700" y="690968"/>
                </a:moveTo>
                <a:lnTo>
                  <a:pt x="0" y="690968"/>
                </a:lnTo>
                <a:lnTo>
                  <a:pt x="0" y="729068"/>
                </a:lnTo>
                <a:lnTo>
                  <a:pt x="12700" y="729068"/>
                </a:lnTo>
                <a:lnTo>
                  <a:pt x="12700" y="690968"/>
                </a:lnTo>
                <a:close/>
              </a:path>
              <a:path w="1588770" h="1550670">
                <a:moveTo>
                  <a:pt x="12700" y="640168"/>
                </a:moveTo>
                <a:lnTo>
                  <a:pt x="0" y="640168"/>
                </a:lnTo>
                <a:lnTo>
                  <a:pt x="0" y="678268"/>
                </a:lnTo>
                <a:lnTo>
                  <a:pt x="12700" y="678268"/>
                </a:lnTo>
                <a:lnTo>
                  <a:pt x="12700" y="640168"/>
                </a:lnTo>
                <a:close/>
              </a:path>
              <a:path w="1588770" h="1550670">
                <a:moveTo>
                  <a:pt x="12700" y="589368"/>
                </a:moveTo>
                <a:lnTo>
                  <a:pt x="0" y="589368"/>
                </a:lnTo>
                <a:lnTo>
                  <a:pt x="0" y="627468"/>
                </a:lnTo>
                <a:lnTo>
                  <a:pt x="12700" y="627468"/>
                </a:lnTo>
                <a:lnTo>
                  <a:pt x="12700" y="589368"/>
                </a:lnTo>
                <a:close/>
              </a:path>
              <a:path w="1588770" h="1550670">
                <a:moveTo>
                  <a:pt x="12700" y="538568"/>
                </a:moveTo>
                <a:lnTo>
                  <a:pt x="0" y="538568"/>
                </a:lnTo>
                <a:lnTo>
                  <a:pt x="0" y="576668"/>
                </a:lnTo>
                <a:lnTo>
                  <a:pt x="12700" y="576668"/>
                </a:lnTo>
                <a:lnTo>
                  <a:pt x="12700" y="538568"/>
                </a:lnTo>
                <a:close/>
              </a:path>
              <a:path w="1588770" h="1550670">
                <a:moveTo>
                  <a:pt x="12700" y="487768"/>
                </a:moveTo>
                <a:lnTo>
                  <a:pt x="0" y="487768"/>
                </a:lnTo>
                <a:lnTo>
                  <a:pt x="0" y="525868"/>
                </a:lnTo>
                <a:lnTo>
                  <a:pt x="12700" y="525868"/>
                </a:lnTo>
                <a:lnTo>
                  <a:pt x="12700" y="487768"/>
                </a:lnTo>
                <a:close/>
              </a:path>
              <a:path w="1588770" h="1550670">
                <a:moveTo>
                  <a:pt x="12700" y="436968"/>
                </a:moveTo>
                <a:lnTo>
                  <a:pt x="0" y="436968"/>
                </a:lnTo>
                <a:lnTo>
                  <a:pt x="0" y="475068"/>
                </a:lnTo>
                <a:lnTo>
                  <a:pt x="12700" y="475068"/>
                </a:lnTo>
                <a:lnTo>
                  <a:pt x="12700" y="436968"/>
                </a:lnTo>
                <a:close/>
              </a:path>
              <a:path w="1588770" h="1550670">
                <a:moveTo>
                  <a:pt x="12700" y="386168"/>
                </a:moveTo>
                <a:lnTo>
                  <a:pt x="0" y="386168"/>
                </a:lnTo>
                <a:lnTo>
                  <a:pt x="0" y="424268"/>
                </a:lnTo>
                <a:lnTo>
                  <a:pt x="12700" y="424268"/>
                </a:lnTo>
                <a:lnTo>
                  <a:pt x="12700" y="386168"/>
                </a:lnTo>
                <a:close/>
              </a:path>
              <a:path w="1588770" h="1550670">
                <a:moveTo>
                  <a:pt x="12700" y="335368"/>
                </a:moveTo>
                <a:lnTo>
                  <a:pt x="0" y="335368"/>
                </a:lnTo>
                <a:lnTo>
                  <a:pt x="0" y="373468"/>
                </a:lnTo>
                <a:lnTo>
                  <a:pt x="12700" y="373468"/>
                </a:lnTo>
                <a:lnTo>
                  <a:pt x="12700" y="335368"/>
                </a:lnTo>
                <a:close/>
              </a:path>
              <a:path w="1588770" h="1550670">
                <a:moveTo>
                  <a:pt x="12700" y="284568"/>
                </a:moveTo>
                <a:lnTo>
                  <a:pt x="0" y="284568"/>
                </a:lnTo>
                <a:lnTo>
                  <a:pt x="0" y="322668"/>
                </a:lnTo>
                <a:lnTo>
                  <a:pt x="12700" y="322668"/>
                </a:lnTo>
                <a:lnTo>
                  <a:pt x="12700" y="284568"/>
                </a:lnTo>
                <a:close/>
              </a:path>
              <a:path w="1588770" h="1550670">
                <a:moveTo>
                  <a:pt x="1803" y="232867"/>
                </a:moveTo>
                <a:lnTo>
                  <a:pt x="1333" y="236131"/>
                </a:lnTo>
                <a:lnTo>
                  <a:pt x="0" y="262648"/>
                </a:lnTo>
                <a:lnTo>
                  <a:pt x="0" y="271868"/>
                </a:lnTo>
                <a:lnTo>
                  <a:pt x="12700" y="271868"/>
                </a:lnTo>
                <a:lnTo>
                  <a:pt x="12700" y="262648"/>
                </a:lnTo>
                <a:lnTo>
                  <a:pt x="14020" y="236766"/>
                </a:lnTo>
                <a:lnTo>
                  <a:pt x="14350" y="234784"/>
                </a:lnTo>
                <a:lnTo>
                  <a:pt x="1803" y="232867"/>
                </a:lnTo>
                <a:close/>
              </a:path>
              <a:path w="1588770" h="1550670">
                <a:moveTo>
                  <a:pt x="12712" y="182054"/>
                </a:moveTo>
                <a:lnTo>
                  <a:pt x="11722" y="184848"/>
                </a:lnTo>
                <a:lnTo>
                  <a:pt x="5283" y="210045"/>
                </a:lnTo>
                <a:lnTo>
                  <a:pt x="3708" y="220319"/>
                </a:lnTo>
                <a:lnTo>
                  <a:pt x="16268" y="222237"/>
                </a:lnTo>
                <a:lnTo>
                  <a:pt x="17830" y="211962"/>
                </a:lnTo>
                <a:lnTo>
                  <a:pt x="24028" y="188023"/>
                </a:lnTo>
                <a:lnTo>
                  <a:pt x="24638" y="186410"/>
                </a:lnTo>
                <a:lnTo>
                  <a:pt x="12712" y="182054"/>
                </a:lnTo>
                <a:close/>
              </a:path>
              <a:path w="1588770" h="1550670">
                <a:moveTo>
                  <a:pt x="33515" y="134454"/>
                </a:moveTo>
                <a:lnTo>
                  <a:pt x="31572" y="137731"/>
                </a:lnTo>
                <a:lnTo>
                  <a:pt x="20535" y="160705"/>
                </a:lnTo>
                <a:lnTo>
                  <a:pt x="17081" y="170129"/>
                </a:lnTo>
                <a:lnTo>
                  <a:pt x="29006" y="174485"/>
                </a:lnTo>
                <a:lnTo>
                  <a:pt x="32461" y="165074"/>
                </a:lnTo>
                <a:lnTo>
                  <a:pt x="43002" y="143243"/>
                </a:lnTo>
                <a:lnTo>
                  <a:pt x="44373" y="141046"/>
                </a:lnTo>
                <a:lnTo>
                  <a:pt x="33515" y="134454"/>
                </a:lnTo>
                <a:close/>
              </a:path>
              <a:path w="1588770" h="1550670">
                <a:moveTo>
                  <a:pt x="63296" y="91922"/>
                </a:moveTo>
                <a:lnTo>
                  <a:pt x="59791" y="95808"/>
                </a:lnTo>
                <a:lnTo>
                  <a:pt x="44703" y="116052"/>
                </a:lnTo>
                <a:lnTo>
                  <a:pt x="40119" y="123596"/>
                </a:lnTo>
                <a:lnTo>
                  <a:pt x="50965" y="130187"/>
                </a:lnTo>
                <a:lnTo>
                  <a:pt x="55549" y="122643"/>
                </a:lnTo>
                <a:lnTo>
                  <a:pt x="69964" y="103416"/>
                </a:lnTo>
                <a:lnTo>
                  <a:pt x="72694" y="100456"/>
                </a:lnTo>
                <a:lnTo>
                  <a:pt x="63296" y="91922"/>
                </a:lnTo>
                <a:close/>
              </a:path>
              <a:path w="1588770" h="1550670">
                <a:moveTo>
                  <a:pt x="100825" y="56045"/>
                </a:moveTo>
                <a:lnTo>
                  <a:pt x="95351" y="60172"/>
                </a:lnTo>
                <a:lnTo>
                  <a:pt x="76720" y="77139"/>
                </a:lnTo>
                <a:lnTo>
                  <a:pt x="71843" y="82524"/>
                </a:lnTo>
                <a:lnTo>
                  <a:pt x="81241" y="91058"/>
                </a:lnTo>
                <a:lnTo>
                  <a:pt x="86118" y="85686"/>
                </a:lnTo>
                <a:lnTo>
                  <a:pt x="103898" y="69570"/>
                </a:lnTo>
                <a:lnTo>
                  <a:pt x="108432" y="66217"/>
                </a:lnTo>
                <a:lnTo>
                  <a:pt x="100825" y="56045"/>
                </a:lnTo>
                <a:close/>
              </a:path>
              <a:path w="1588770" h="1550670">
                <a:moveTo>
                  <a:pt x="144652" y="28232"/>
                </a:moveTo>
                <a:lnTo>
                  <a:pt x="137198" y="31851"/>
                </a:lnTo>
                <a:lnTo>
                  <a:pt x="115557" y="45034"/>
                </a:lnTo>
                <a:lnTo>
                  <a:pt x="110998" y="48450"/>
                </a:lnTo>
                <a:lnTo>
                  <a:pt x="118592" y="58610"/>
                </a:lnTo>
                <a:lnTo>
                  <a:pt x="123164" y="55206"/>
                </a:lnTo>
                <a:lnTo>
                  <a:pt x="143789" y="42710"/>
                </a:lnTo>
                <a:lnTo>
                  <a:pt x="150164" y="39674"/>
                </a:lnTo>
                <a:lnTo>
                  <a:pt x="144652" y="28232"/>
                </a:lnTo>
                <a:close/>
              </a:path>
              <a:path w="1588770" h="1550670">
                <a:moveTo>
                  <a:pt x="193128" y="9588"/>
                </a:moveTo>
                <a:lnTo>
                  <a:pt x="184264" y="11899"/>
                </a:lnTo>
                <a:lnTo>
                  <a:pt x="160134" y="20764"/>
                </a:lnTo>
                <a:lnTo>
                  <a:pt x="156095" y="22720"/>
                </a:lnTo>
                <a:lnTo>
                  <a:pt x="161607" y="34162"/>
                </a:lnTo>
                <a:lnTo>
                  <a:pt x="165646" y="32207"/>
                </a:lnTo>
                <a:lnTo>
                  <a:pt x="188620" y="23825"/>
                </a:lnTo>
                <a:lnTo>
                  <a:pt x="196291" y="21894"/>
                </a:lnTo>
                <a:lnTo>
                  <a:pt x="193128" y="9588"/>
                </a:lnTo>
                <a:close/>
              </a:path>
              <a:path w="1588770" h="1550670">
                <a:moveTo>
                  <a:pt x="244348" y="914"/>
                </a:moveTo>
                <a:lnTo>
                  <a:pt x="235496" y="1396"/>
                </a:lnTo>
                <a:lnTo>
                  <a:pt x="209423" y="5397"/>
                </a:lnTo>
                <a:lnTo>
                  <a:pt x="205422" y="6426"/>
                </a:lnTo>
                <a:lnTo>
                  <a:pt x="208584" y="18732"/>
                </a:lnTo>
                <a:lnTo>
                  <a:pt x="212585" y="17703"/>
                </a:lnTo>
                <a:lnTo>
                  <a:pt x="237413" y="13944"/>
                </a:lnTo>
                <a:lnTo>
                  <a:pt x="244995" y="13601"/>
                </a:lnTo>
                <a:lnTo>
                  <a:pt x="244348" y="914"/>
                </a:lnTo>
                <a:close/>
              </a:path>
              <a:path w="1588770" h="1550670">
                <a:moveTo>
                  <a:pt x="295452" y="0"/>
                </a:moveTo>
                <a:lnTo>
                  <a:pt x="262343" y="0"/>
                </a:lnTo>
                <a:lnTo>
                  <a:pt x="257035" y="266"/>
                </a:lnTo>
                <a:lnTo>
                  <a:pt x="257670" y="12953"/>
                </a:lnTo>
                <a:lnTo>
                  <a:pt x="262978" y="12687"/>
                </a:lnTo>
                <a:lnTo>
                  <a:pt x="295452" y="12687"/>
                </a:lnTo>
                <a:lnTo>
                  <a:pt x="295452" y="0"/>
                </a:lnTo>
                <a:close/>
              </a:path>
              <a:path w="1588770" h="1550670">
                <a:moveTo>
                  <a:pt x="295452" y="12687"/>
                </a:moveTo>
                <a:lnTo>
                  <a:pt x="262978" y="12687"/>
                </a:lnTo>
                <a:lnTo>
                  <a:pt x="295452" y="12700"/>
                </a:lnTo>
                <a:close/>
              </a:path>
              <a:path w="1588770" h="1550670">
                <a:moveTo>
                  <a:pt x="346252" y="0"/>
                </a:moveTo>
                <a:lnTo>
                  <a:pt x="308152" y="0"/>
                </a:lnTo>
                <a:lnTo>
                  <a:pt x="308152" y="12700"/>
                </a:lnTo>
                <a:lnTo>
                  <a:pt x="346252" y="12700"/>
                </a:lnTo>
                <a:lnTo>
                  <a:pt x="346252" y="0"/>
                </a:lnTo>
                <a:close/>
              </a:path>
              <a:path w="1588770" h="1550670">
                <a:moveTo>
                  <a:pt x="397052" y="0"/>
                </a:moveTo>
                <a:lnTo>
                  <a:pt x="358952" y="0"/>
                </a:lnTo>
                <a:lnTo>
                  <a:pt x="358952" y="12700"/>
                </a:lnTo>
                <a:lnTo>
                  <a:pt x="397052" y="12700"/>
                </a:lnTo>
                <a:lnTo>
                  <a:pt x="397052" y="0"/>
                </a:lnTo>
                <a:close/>
              </a:path>
              <a:path w="1588770" h="1550670">
                <a:moveTo>
                  <a:pt x="447852" y="0"/>
                </a:moveTo>
                <a:lnTo>
                  <a:pt x="409752" y="0"/>
                </a:lnTo>
                <a:lnTo>
                  <a:pt x="409752" y="12700"/>
                </a:lnTo>
                <a:lnTo>
                  <a:pt x="447852" y="12700"/>
                </a:lnTo>
                <a:lnTo>
                  <a:pt x="447852" y="0"/>
                </a:lnTo>
                <a:close/>
              </a:path>
              <a:path w="1588770" h="1550670">
                <a:moveTo>
                  <a:pt x="498652" y="0"/>
                </a:moveTo>
                <a:lnTo>
                  <a:pt x="460552" y="0"/>
                </a:lnTo>
                <a:lnTo>
                  <a:pt x="460552" y="12700"/>
                </a:lnTo>
                <a:lnTo>
                  <a:pt x="498652" y="12700"/>
                </a:lnTo>
                <a:lnTo>
                  <a:pt x="498652" y="0"/>
                </a:lnTo>
                <a:close/>
              </a:path>
              <a:path w="1588770" h="1550670">
                <a:moveTo>
                  <a:pt x="549452" y="0"/>
                </a:moveTo>
                <a:lnTo>
                  <a:pt x="511352" y="0"/>
                </a:lnTo>
                <a:lnTo>
                  <a:pt x="511352" y="12700"/>
                </a:lnTo>
                <a:lnTo>
                  <a:pt x="549452" y="12700"/>
                </a:lnTo>
                <a:lnTo>
                  <a:pt x="549452" y="0"/>
                </a:lnTo>
                <a:close/>
              </a:path>
              <a:path w="1588770" h="1550670">
                <a:moveTo>
                  <a:pt x="600252" y="0"/>
                </a:moveTo>
                <a:lnTo>
                  <a:pt x="562152" y="0"/>
                </a:lnTo>
                <a:lnTo>
                  <a:pt x="562152" y="12700"/>
                </a:lnTo>
                <a:lnTo>
                  <a:pt x="600252" y="12700"/>
                </a:lnTo>
                <a:lnTo>
                  <a:pt x="600252" y="0"/>
                </a:lnTo>
                <a:close/>
              </a:path>
              <a:path w="1588770" h="1550670">
                <a:moveTo>
                  <a:pt x="651052" y="0"/>
                </a:moveTo>
                <a:lnTo>
                  <a:pt x="612952" y="0"/>
                </a:lnTo>
                <a:lnTo>
                  <a:pt x="612952" y="12700"/>
                </a:lnTo>
                <a:lnTo>
                  <a:pt x="651052" y="12700"/>
                </a:lnTo>
                <a:lnTo>
                  <a:pt x="651052" y="0"/>
                </a:lnTo>
                <a:close/>
              </a:path>
              <a:path w="1588770" h="1550670">
                <a:moveTo>
                  <a:pt x="701852" y="0"/>
                </a:moveTo>
                <a:lnTo>
                  <a:pt x="663752" y="0"/>
                </a:lnTo>
                <a:lnTo>
                  <a:pt x="663752" y="12700"/>
                </a:lnTo>
                <a:lnTo>
                  <a:pt x="701852" y="12700"/>
                </a:lnTo>
                <a:lnTo>
                  <a:pt x="701852" y="0"/>
                </a:lnTo>
                <a:close/>
              </a:path>
              <a:path w="1588770" h="1550670">
                <a:moveTo>
                  <a:pt x="752652" y="0"/>
                </a:moveTo>
                <a:lnTo>
                  <a:pt x="714552" y="0"/>
                </a:lnTo>
                <a:lnTo>
                  <a:pt x="714552" y="12700"/>
                </a:lnTo>
                <a:lnTo>
                  <a:pt x="752652" y="12700"/>
                </a:lnTo>
                <a:lnTo>
                  <a:pt x="752652" y="0"/>
                </a:lnTo>
                <a:close/>
              </a:path>
              <a:path w="1588770" h="1550670">
                <a:moveTo>
                  <a:pt x="803452" y="0"/>
                </a:moveTo>
                <a:lnTo>
                  <a:pt x="765352" y="0"/>
                </a:lnTo>
                <a:lnTo>
                  <a:pt x="765352" y="12700"/>
                </a:lnTo>
                <a:lnTo>
                  <a:pt x="803452" y="12700"/>
                </a:lnTo>
                <a:lnTo>
                  <a:pt x="803452" y="0"/>
                </a:lnTo>
                <a:close/>
              </a:path>
              <a:path w="1588770" h="1550670">
                <a:moveTo>
                  <a:pt x="854252" y="0"/>
                </a:moveTo>
                <a:lnTo>
                  <a:pt x="816152" y="0"/>
                </a:lnTo>
                <a:lnTo>
                  <a:pt x="816152" y="12700"/>
                </a:lnTo>
                <a:lnTo>
                  <a:pt x="854252" y="12700"/>
                </a:lnTo>
                <a:lnTo>
                  <a:pt x="854252" y="0"/>
                </a:lnTo>
                <a:close/>
              </a:path>
              <a:path w="1588770" h="1550670">
                <a:moveTo>
                  <a:pt x="905052" y="0"/>
                </a:moveTo>
                <a:lnTo>
                  <a:pt x="866952" y="0"/>
                </a:lnTo>
                <a:lnTo>
                  <a:pt x="866952" y="12700"/>
                </a:lnTo>
                <a:lnTo>
                  <a:pt x="905052" y="12700"/>
                </a:lnTo>
                <a:lnTo>
                  <a:pt x="905052" y="0"/>
                </a:lnTo>
                <a:close/>
              </a:path>
              <a:path w="1588770" h="1550670">
                <a:moveTo>
                  <a:pt x="955852" y="0"/>
                </a:moveTo>
                <a:lnTo>
                  <a:pt x="917752" y="0"/>
                </a:lnTo>
                <a:lnTo>
                  <a:pt x="917752" y="12700"/>
                </a:lnTo>
                <a:lnTo>
                  <a:pt x="955852" y="12700"/>
                </a:lnTo>
                <a:lnTo>
                  <a:pt x="955852" y="0"/>
                </a:lnTo>
                <a:close/>
              </a:path>
              <a:path w="1588770" h="1550670">
                <a:moveTo>
                  <a:pt x="1006652" y="0"/>
                </a:moveTo>
                <a:lnTo>
                  <a:pt x="968552" y="0"/>
                </a:lnTo>
                <a:lnTo>
                  <a:pt x="968552" y="12700"/>
                </a:lnTo>
                <a:lnTo>
                  <a:pt x="1006652" y="12700"/>
                </a:lnTo>
                <a:lnTo>
                  <a:pt x="1006652" y="0"/>
                </a:lnTo>
                <a:close/>
              </a:path>
              <a:path w="1588770" h="1550670">
                <a:moveTo>
                  <a:pt x="1057452" y="0"/>
                </a:moveTo>
                <a:lnTo>
                  <a:pt x="1019352" y="0"/>
                </a:lnTo>
                <a:lnTo>
                  <a:pt x="1019352" y="12700"/>
                </a:lnTo>
                <a:lnTo>
                  <a:pt x="1057452" y="12700"/>
                </a:lnTo>
                <a:lnTo>
                  <a:pt x="1057452" y="0"/>
                </a:lnTo>
                <a:close/>
              </a:path>
              <a:path w="1588770" h="1550670">
                <a:moveTo>
                  <a:pt x="1108252" y="0"/>
                </a:moveTo>
                <a:lnTo>
                  <a:pt x="1070152" y="0"/>
                </a:lnTo>
                <a:lnTo>
                  <a:pt x="1070152" y="12700"/>
                </a:lnTo>
                <a:lnTo>
                  <a:pt x="1108252" y="12700"/>
                </a:lnTo>
                <a:lnTo>
                  <a:pt x="1108252" y="0"/>
                </a:lnTo>
                <a:close/>
              </a:path>
              <a:path w="1588770" h="1550670">
                <a:moveTo>
                  <a:pt x="1159052" y="0"/>
                </a:moveTo>
                <a:lnTo>
                  <a:pt x="1120952" y="0"/>
                </a:lnTo>
                <a:lnTo>
                  <a:pt x="1120952" y="12700"/>
                </a:lnTo>
                <a:lnTo>
                  <a:pt x="1159052" y="12700"/>
                </a:lnTo>
                <a:lnTo>
                  <a:pt x="1159052" y="0"/>
                </a:lnTo>
                <a:close/>
              </a:path>
              <a:path w="1588770" h="1550670">
                <a:moveTo>
                  <a:pt x="1209852" y="0"/>
                </a:moveTo>
                <a:lnTo>
                  <a:pt x="1171752" y="0"/>
                </a:lnTo>
                <a:lnTo>
                  <a:pt x="1171752" y="12700"/>
                </a:lnTo>
                <a:lnTo>
                  <a:pt x="1209852" y="12700"/>
                </a:lnTo>
                <a:lnTo>
                  <a:pt x="1209852" y="0"/>
                </a:lnTo>
                <a:close/>
              </a:path>
              <a:path w="1588770" h="1550670">
                <a:moveTo>
                  <a:pt x="1260652" y="0"/>
                </a:moveTo>
                <a:lnTo>
                  <a:pt x="1222552" y="0"/>
                </a:lnTo>
                <a:lnTo>
                  <a:pt x="1222552" y="12700"/>
                </a:lnTo>
                <a:lnTo>
                  <a:pt x="1260652" y="12700"/>
                </a:lnTo>
                <a:lnTo>
                  <a:pt x="1260652" y="0"/>
                </a:lnTo>
                <a:close/>
              </a:path>
              <a:path w="1588770" h="1550670">
                <a:moveTo>
                  <a:pt x="1311452" y="0"/>
                </a:moveTo>
                <a:lnTo>
                  <a:pt x="1273352" y="0"/>
                </a:lnTo>
                <a:lnTo>
                  <a:pt x="1273352" y="12700"/>
                </a:lnTo>
                <a:lnTo>
                  <a:pt x="1311452" y="12700"/>
                </a:lnTo>
                <a:lnTo>
                  <a:pt x="1311452" y="0"/>
                </a:lnTo>
                <a:close/>
              </a:path>
              <a:path w="1588770" h="1550670">
                <a:moveTo>
                  <a:pt x="1326070" y="0"/>
                </a:moveTo>
                <a:lnTo>
                  <a:pt x="1324152" y="0"/>
                </a:lnTo>
                <a:lnTo>
                  <a:pt x="1324152" y="12700"/>
                </a:lnTo>
                <a:lnTo>
                  <a:pt x="1326070" y="12700"/>
                </a:lnTo>
                <a:lnTo>
                  <a:pt x="1351953" y="14008"/>
                </a:lnTo>
                <a:lnTo>
                  <a:pt x="1361147" y="15443"/>
                </a:lnTo>
                <a:lnTo>
                  <a:pt x="1363052" y="2895"/>
                </a:lnTo>
                <a:lnTo>
                  <a:pt x="1352588" y="1320"/>
                </a:lnTo>
                <a:lnTo>
                  <a:pt x="1326070" y="0"/>
                </a:lnTo>
                <a:close/>
              </a:path>
              <a:path w="1588770" h="1550670">
                <a:moveTo>
                  <a:pt x="1375613" y="4813"/>
                </a:moveTo>
                <a:lnTo>
                  <a:pt x="1373695" y="17360"/>
                </a:lnTo>
                <a:lnTo>
                  <a:pt x="1376768" y="17830"/>
                </a:lnTo>
                <a:lnTo>
                  <a:pt x="1400708" y="24015"/>
                </a:lnTo>
                <a:lnTo>
                  <a:pt x="1409153" y="27139"/>
                </a:lnTo>
                <a:lnTo>
                  <a:pt x="1413509" y="15214"/>
                </a:lnTo>
                <a:lnTo>
                  <a:pt x="1403870" y="11722"/>
                </a:lnTo>
                <a:lnTo>
                  <a:pt x="1378686" y="5270"/>
                </a:lnTo>
                <a:lnTo>
                  <a:pt x="1375613" y="4813"/>
                </a:lnTo>
                <a:close/>
              </a:path>
              <a:path w="1588770" h="1550670">
                <a:moveTo>
                  <a:pt x="1425448" y="19583"/>
                </a:moveTo>
                <a:lnTo>
                  <a:pt x="1421079" y="31508"/>
                </a:lnTo>
                <a:lnTo>
                  <a:pt x="1423657" y="32448"/>
                </a:lnTo>
                <a:lnTo>
                  <a:pt x="1445488" y="43002"/>
                </a:lnTo>
                <a:lnTo>
                  <a:pt x="1453908" y="48158"/>
                </a:lnTo>
                <a:lnTo>
                  <a:pt x="1460500" y="37299"/>
                </a:lnTo>
                <a:lnTo>
                  <a:pt x="1450894" y="31508"/>
                </a:lnTo>
                <a:lnTo>
                  <a:pt x="1428013" y="20523"/>
                </a:lnTo>
                <a:lnTo>
                  <a:pt x="1425448" y="19583"/>
                </a:lnTo>
                <a:close/>
              </a:path>
              <a:path w="1588770" h="1550670">
                <a:moveTo>
                  <a:pt x="1471358" y="43891"/>
                </a:moveTo>
                <a:lnTo>
                  <a:pt x="1464767" y="54749"/>
                </a:lnTo>
                <a:lnTo>
                  <a:pt x="1466075" y="55549"/>
                </a:lnTo>
                <a:lnTo>
                  <a:pt x="1485303" y="69964"/>
                </a:lnTo>
                <a:lnTo>
                  <a:pt x="1493659" y="77596"/>
                </a:lnTo>
                <a:lnTo>
                  <a:pt x="1502194" y="68198"/>
                </a:lnTo>
                <a:lnTo>
                  <a:pt x="1492910" y="59791"/>
                </a:lnTo>
                <a:lnTo>
                  <a:pt x="1472666" y="44691"/>
                </a:lnTo>
                <a:lnTo>
                  <a:pt x="1471358" y="43891"/>
                </a:lnTo>
                <a:close/>
              </a:path>
              <a:path w="1588770" h="1550670">
                <a:moveTo>
                  <a:pt x="1512023" y="77165"/>
                </a:moveTo>
                <a:lnTo>
                  <a:pt x="1502625" y="85712"/>
                </a:lnTo>
                <a:lnTo>
                  <a:pt x="1519148" y="103885"/>
                </a:lnTo>
                <a:lnTo>
                  <a:pt x="1526870" y="114261"/>
                </a:lnTo>
                <a:lnTo>
                  <a:pt x="1537042" y="106654"/>
                </a:lnTo>
                <a:lnTo>
                  <a:pt x="1528546" y="95351"/>
                </a:lnTo>
                <a:lnTo>
                  <a:pt x="1512023" y="77165"/>
                </a:lnTo>
                <a:close/>
              </a:path>
              <a:path w="1588770" h="1550670">
                <a:moveTo>
                  <a:pt x="1544853" y="117411"/>
                </a:moveTo>
                <a:lnTo>
                  <a:pt x="1534007" y="124015"/>
                </a:lnTo>
                <a:lnTo>
                  <a:pt x="1546009" y="143776"/>
                </a:lnTo>
                <a:lnTo>
                  <a:pt x="1552219" y="156717"/>
                </a:lnTo>
                <a:lnTo>
                  <a:pt x="1563662" y="151206"/>
                </a:lnTo>
                <a:lnTo>
                  <a:pt x="1556867" y="137185"/>
                </a:lnTo>
                <a:lnTo>
                  <a:pt x="1544853" y="117411"/>
                </a:lnTo>
                <a:close/>
              </a:path>
              <a:path w="1588770" h="1550670">
                <a:moveTo>
                  <a:pt x="1569161" y="163334"/>
                </a:moveTo>
                <a:lnTo>
                  <a:pt x="1557235" y="167703"/>
                </a:lnTo>
                <a:lnTo>
                  <a:pt x="1564894" y="188620"/>
                </a:lnTo>
                <a:lnTo>
                  <a:pt x="1568640" y="203339"/>
                </a:lnTo>
                <a:lnTo>
                  <a:pt x="1580946" y="200177"/>
                </a:lnTo>
                <a:lnTo>
                  <a:pt x="1576819" y="184251"/>
                </a:lnTo>
                <a:lnTo>
                  <a:pt x="1569161" y="163334"/>
                </a:lnTo>
                <a:close/>
              </a:path>
              <a:path w="1588770" h="1550670">
                <a:moveTo>
                  <a:pt x="1583918" y="213169"/>
                </a:moveTo>
                <a:lnTo>
                  <a:pt x="1571371" y="215074"/>
                </a:lnTo>
                <a:lnTo>
                  <a:pt x="1574774" y="237401"/>
                </a:lnTo>
                <a:lnTo>
                  <a:pt x="1575498" y="252260"/>
                </a:lnTo>
                <a:lnTo>
                  <a:pt x="1588173" y="251625"/>
                </a:lnTo>
                <a:lnTo>
                  <a:pt x="1587334" y="235496"/>
                </a:lnTo>
                <a:lnTo>
                  <a:pt x="1583918" y="213169"/>
                </a:lnTo>
                <a:close/>
              </a:path>
              <a:path w="1588770" h="1550670">
                <a:moveTo>
                  <a:pt x="1588731" y="264629"/>
                </a:moveTo>
                <a:lnTo>
                  <a:pt x="1576031" y="264629"/>
                </a:lnTo>
                <a:lnTo>
                  <a:pt x="1576031" y="302729"/>
                </a:lnTo>
                <a:lnTo>
                  <a:pt x="1588731" y="302729"/>
                </a:lnTo>
                <a:lnTo>
                  <a:pt x="1588731" y="264629"/>
                </a:lnTo>
                <a:close/>
              </a:path>
              <a:path w="1588770" h="1550670">
                <a:moveTo>
                  <a:pt x="1588731" y="315429"/>
                </a:moveTo>
                <a:lnTo>
                  <a:pt x="1576031" y="315429"/>
                </a:lnTo>
                <a:lnTo>
                  <a:pt x="1576031" y="353529"/>
                </a:lnTo>
                <a:lnTo>
                  <a:pt x="1588731" y="353529"/>
                </a:lnTo>
                <a:lnTo>
                  <a:pt x="1588731" y="315429"/>
                </a:lnTo>
                <a:close/>
              </a:path>
              <a:path w="1588770" h="1550670">
                <a:moveTo>
                  <a:pt x="1588731" y="366229"/>
                </a:moveTo>
                <a:lnTo>
                  <a:pt x="1576031" y="366229"/>
                </a:lnTo>
                <a:lnTo>
                  <a:pt x="1576031" y="404329"/>
                </a:lnTo>
                <a:lnTo>
                  <a:pt x="1588731" y="404329"/>
                </a:lnTo>
                <a:lnTo>
                  <a:pt x="1588731" y="366229"/>
                </a:lnTo>
                <a:close/>
              </a:path>
              <a:path w="1588770" h="1550670">
                <a:moveTo>
                  <a:pt x="1588731" y="417029"/>
                </a:moveTo>
                <a:lnTo>
                  <a:pt x="1576031" y="417029"/>
                </a:lnTo>
                <a:lnTo>
                  <a:pt x="1576031" y="455129"/>
                </a:lnTo>
                <a:lnTo>
                  <a:pt x="1588731" y="455129"/>
                </a:lnTo>
                <a:lnTo>
                  <a:pt x="1588731" y="417029"/>
                </a:lnTo>
                <a:close/>
              </a:path>
              <a:path w="1588770" h="1550670">
                <a:moveTo>
                  <a:pt x="1588731" y="467829"/>
                </a:moveTo>
                <a:lnTo>
                  <a:pt x="1576031" y="467829"/>
                </a:lnTo>
                <a:lnTo>
                  <a:pt x="1576031" y="505929"/>
                </a:lnTo>
                <a:lnTo>
                  <a:pt x="1588731" y="505929"/>
                </a:lnTo>
                <a:lnTo>
                  <a:pt x="1588731" y="467829"/>
                </a:lnTo>
                <a:close/>
              </a:path>
              <a:path w="1588770" h="1550670">
                <a:moveTo>
                  <a:pt x="1588731" y="518629"/>
                </a:moveTo>
                <a:lnTo>
                  <a:pt x="1576031" y="518629"/>
                </a:lnTo>
                <a:lnTo>
                  <a:pt x="1576031" y="556729"/>
                </a:lnTo>
                <a:lnTo>
                  <a:pt x="1588731" y="556729"/>
                </a:lnTo>
                <a:lnTo>
                  <a:pt x="1588731" y="518629"/>
                </a:lnTo>
                <a:close/>
              </a:path>
              <a:path w="1588770" h="1550670">
                <a:moveTo>
                  <a:pt x="1588731" y="569429"/>
                </a:moveTo>
                <a:lnTo>
                  <a:pt x="1576031" y="569429"/>
                </a:lnTo>
                <a:lnTo>
                  <a:pt x="1576031" y="607529"/>
                </a:lnTo>
                <a:lnTo>
                  <a:pt x="1588731" y="607529"/>
                </a:lnTo>
                <a:lnTo>
                  <a:pt x="1588731" y="569429"/>
                </a:lnTo>
                <a:close/>
              </a:path>
              <a:path w="1588770" h="1550670">
                <a:moveTo>
                  <a:pt x="1588731" y="620229"/>
                </a:moveTo>
                <a:lnTo>
                  <a:pt x="1576031" y="620229"/>
                </a:lnTo>
                <a:lnTo>
                  <a:pt x="1576031" y="658329"/>
                </a:lnTo>
                <a:lnTo>
                  <a:pt x="1588731" y="658329"/>
                </a:lnTo>
                <a:lnTo>
                  <a:pt x="1588731" y="620229"/>
                </a:lnTo>
                <a:close/>
              </a:path>
              <a:path w="1588770" h="1550670">
                <a:moveTo>
                  <a:pt x="1588731" y="671029"/>
                </a:moveTo>
                <a:lnTo>
                  <a:pt x="1576031" y="671029"/>
                </a:lnTo>
                <a:lnTo>
                  <a:pt x="1576031" y="709129"/>
                </a:lnTo>
                <a:lnTo>
                  <a:pt x="1588731" y="709129"/>
                </a:lnTo>
                <a:lnTo>
                  <a:pt x="1588731" y="671029"/>
                </a:lnTo>
                <a:close/>
              </a:path>
              <a:path w="1588770" h="1550670">
                <a:moveTo>
                  <a:pt x="1588731" y="721829"/>
                </a:moveTo>
                <a:lnTo>
                  <a:pt x="1576031" y="721829"/>
                </a:lnTo>
                <a:lnTo>
                  <a:pt x="1576031" y="759929"/>
                </a:lnTo>
                <a:lnTo>
                  <a:pt x="1588731" y="759929"/>
                </a:lnTo>
                <a:lnTo>
                  <a:pt x="1588731" y="721829"/>
                </a:lnTo>
                <a:close/>
              </a:path>
              <a:path w="1588770" h="1550670">
                <a:moveTo>
                  <a:pt x="1588731" y="772629"/>
                </a:moveTo>
                <a:lnTo>
                  <a:pt x="1576031" y="772629"/>
                </a:lnTo>
                <a:lnTo>
                  <a:pt x="1576031" y="810729"/>
                </a:lnTo>
                <a:lnTo>
                  <a:pt x="1588731" y="810729"/>
                </a:lnTo>
                <a:lnTo>
                  <a:pt x="1588731" y="772629"/>
                </a:lnTo>
                <a:close/>
              </a:path>
              <a:path w="1588770" h="1550670">
                <a:moveTo>
                  <a:pt x="1588731" y="823429"/>
                </a:moveTo>
                <a:lnTo>
                  <a:pt x="1576031" y="823429"/>
                </a:lnTo>
                <a:lnTo>
                  <a:pt x="1576031" y="861529"/>
                </a:lnTo>
                <a:lnTo>
                  <a:pt x="1588731" y="861529"/>
                </a:lnTo>
                <a:lnTo>
                  <a:pt x="1588731" y="823429"/>
                </a:lnTo>
                <a:close/>
              </a:path>
              <a:path w="1588770" h="1550670">
                <a:moveTo>
                  <a:pt x="1588731" y="874229"/>
                </a:moveTo>
                <a:lnTo>
                  <a:pt x="1576031" y="874229"/>
                </a:lnTo>
                <a:lnTo>
                  <a:pt x="1576031" y="912331"/>
                </a:lnTo>
                <a:lnTo>
                  <a:pt x="1588731" y="912331"/>
                </a:lnTo>
                <a:lnTo>
                  <a:pt x="1588731" y="874229"/>
                </a:lnTo>
                <a:close/>
              </a:path>
              <a:path w="1588770" h="1550670">
                <a:moveTo>
                  <a:pt x="1588731" y="925031"/>
                </a:moveTo>
                <a:lnTo>
                  <a:pt x="1576031" y="925031"/>
                </a:lnTo>
                <a:lnTo>
                  <a:pt x="1576031" y="963131"/>
                </a:lnTo>
                <a:lnTo>
                  <a:pt x="1588731" y="963131"/>
                </a:lnTo>
                <a:lnTo>
                  <a:pt x="1588731" y="925031"/>
                </a:lnTo>
                <a:close/>
              </a:path>
              <a:path w="1588770" h="1550670">
                <a:moveTo>
                  <a:pt x="1588731" y="975831"/>
                </a:moveTo>
                <a:lnTo>
                  <a:pt x="1576031" y="975831"/>
                </a:lnTo>
                <a:lnTo>
                  <a:pt x="1576031" y="1013931"/>
                </a:lnTo>
                <a:lnTo>
                  <a:pt x="1588731" y="1013931"/>
                </a:lnTo>
                <a:lnTo>
                  <a:pt x="1588731" y="975831"/>
                </a:lnTo>
                <a:close/>
              </a:path>
              <a:path w="1588770" h="1550670">
                <a:moveTo>
                  <a:pt x="1588731" y="1026631"/>
                </a:moveTo>
                <a:lnTo>
                  <a:pt x="1576031" y="1026631"/>
                </a:lnTo>
                <a:lnTo>
                  <a:pt x="1576031" y="1064731"/>
                </a:lnTo>
                <a:lnTo>
                  <a:pt x="1588731" y="1064731"/>
                </a:lnTo>
                <a:lnTo>
                  <a:pt x="1588731" y="1026631"/>
                </a:lnTo>
                <a:close/>
              </a:path>
              <a:path w="1588770" h="1550670">
                <a:moveTo>
                  <a:pt x="1588731" y="1077431"/>
                </a:moveTo>
                <a:lnTo>
                  <a:pt x="1576031" y="1077431"/>
                </a:lnTo>
                <a:lnTo>
                  <a:pt x="1576031" y="1115531"/>
                </a:lnTo>
                <a:lnTo>
                  <a:pt x="1588731" y="1115531"/>
                </a:lnTo>
                <a:lnTo>
                  <a:pt x="1588731" y="1077431"/>
                </a:lnTo>
                <a:close/>
              </a:path>
              <a:path w="1588770" h="1550670">
                <a:moveTo>
                  <a:pt x="1588731" y="1128231"/>
                </a:moveTo>
                <a:lnTo>
                  <a:pt x="1576031" y="1128231"/>
                </a:lnTo>
                <a:lnTo>
                  <a:pt x="1576031" y="1166331"/>
                </a:lnTo>
                <a:lnTo>
                  <a:pt x="1588731" y="1166331"/>
                </a:lnTo>
                <a:lnTo>
                  <a:pt x="1588731" y="1128231"/>
                </a:lnTo>
                <a:close/>
              </a:path>
              <a:path w="1588770" h="1550670">
                <a:moveTo>
                  <a:pt x="1588731" y="1179031"/>
                </a:moveTo>
                <a:lnTo>
                  <a:pt x="1576031" y="1179031"/>
                </a:lnTo>
                <a:lnTo>
                  <a:pt x="1576031" y="1217131"/>
                </a:lnTo>
                <a:lnTo>
                  <a:pt x="1588731" y="1217131"/>
                </a:lnTo>
                <a:lnTo>
                  <a:pt x="1588731" y="1179031"/>
                </a:lnTo>
                <a:close/>
              </a:path>
              <a:path w="1588770" h="1550670">
                <a:moveTo>
                  <a:pt x="1588731" y="1229831"/>
                </a:moveTo>
                <a:lnTo>
                  <a:pt x="1576031" y="1229831"/>
                </a:lnTo>
                <a:lnTo>
                  <a:pt x="1576031" y="1267931"/>
                </a:lnTo>
                <a:lnTo>
                  <a:pt x="1588731" y="1267931"/>
                </a:lnTo>
                <a:lnTo>
                  <a:pt x="1588731" y="1229831"/>
                </a:lnTo>
                <a:close/>
              </a:path>
              <a:path w="1588770" h="1550670">
                <a:moveTo>
                  <a:pt x="1588731" y="1280631"/>
                </a:moveTo>
                <a:lnTo>
                  <a:pt x="1576031" y="1280631"/>
                </a:lnTo>
                <a:lnTo>
                  <a:pt x="1576031" y="1287865"/>
                </a:lnTo>
                <a:lnTo>
                  <a:pt x="1574711" y="1313750"/>
                </a:lnTo>
                <a:lnTo>
                  <a:pt x="1574076" y="1317687"/>
                </a:lnTo>
                <a:lnTo>
                  <a:pt x="1586636" y="1319603"/>
                </a:lnTo>
                <a:lnTo>
                  <a:pt x="1587398" y="1314390"/>
                </a:lnTo>
                <a:lnTo>
                  <a:pt x="1588731" y="1287865"/>
                </a:lnTo>
                <a:lnTo>
                  <a:pt x="1588731" y="1280631"/>
                </a:lnTo>
                <a:close/>
              </a:path>
              <a:path w="1588770" h="1550670">
                <a:moveTo>
                  <a:pt x="1572158" y="1330241"/>
                </a:moveTo>
                <a:lnTo>
                  <a:pt x="1570888" y="1338562"/>
                </a:lnTo>
                <a:lnTo>
                  <a:pt x="1564703" y="1362501"/>
                </a:lnTo>
                <a:lnTo>
                  <a:pt x="1563408" y="1365958"/>
                </a:lnTo>
                <a:lnTo>
                  <a:pt x="1575333" y="1370323"/>
                </a:lnTo>
                <a:lnTo>
                  <a:pt x="1576997" y="1365664"/>
                </a:lnTo>
                <a:lnTo>
                  <a:pt x="1583448" y="1340477"/>
                </a:lnTo>
                <a:lnTo>
                  <a:pt x="1584718" y="1332157"/>
                </a:lnTo>
                <a:lnTo>
                  <a:pt x="1572158" y="1330241"/>
                </a:lnTo>
                <a:close/>
              </a:path>
              <a:path w="1588770" h="1550670">
                <a:moveTo>
                  <a:pt x="1559039" y="1377885"/>
                </a:moveTo>
                <a:lnTo>
                  <a:pt x="1556270" y="1385449"/>
                </a:lnTo>
                <a:lnTo>
                  <a:pt x="1545717" y="1407280"/>
                </a:lnTo>
                <a:lnTo>
                  <a:pt x="1543329" y="1411163"/>
                </a:lnTo>
                <a:lnTo>
                  <a:pt x="1554175" y="1417756"/>
                </a:lnTo>
                <a:lnTo>
                  <a:pt x="1557159" y="1412792"/>
                </a:lnTo>
                <a:lnTo>
                  <a:pt x="1568196" y="1389814"/>
                </a:lnTo>
                <a:lnTo>
                  <a:pt x="1570964" y="1382250"/>
                </a:lnTo>
                <a:lnTo>
                  <a:pt x="1559039" y="1377885"/>
                </a:lnTo>
                <a:close/>
              </a:path>
              <a:path w="1588770" h="1550670">
                <a:moveTo>
                  <a:pt x="1536738" y="1422017"/>
                </a:moveTo>
                <a:lnTo>
                  <a:pt x="1533169" y="1427872"/>
                </a:lnTo>
                <a:lnTo>
                  <a:pt x="1518767" y="1447097"/>
                </a:lnTo>
                <a:lnTo>
                  <a:pt x="1514703" y="1451522"/>
                </a:lnTo>
                <a:lnTo>
                  <a:pt x="1524101" y="1460064"/>
                </a:lnTo>
                <a:lnTo>
                  <a:pt x="1528927" y="1454703"/>
                </a:lnTo>
                <a:lnTo>
                  <a:pt x="1544027" y="1434466"/>
                </a:lnTo>
                <a:lnTo>
                  <a:pt x="1547583" y="1428611"/>
                </a:lnTo>
                <a:lnTo>
                  <a:pt x="1536738" y="1422017"/>
                </a:lnTo>
                <a:close/>
              </a:path>
              <a:path w="1588770" h="1550670">
                <a:moveTo>
                  <a:pt x="1506156" y="1460920"/>
                </a:moveTo>
                <a:lnTo>
                  <a:pt x="1502600" y="1464831"/>
                </a:lnTo>
                <a:lnTo>
                  <a:pt x="1484833" y="1480945"/>
                </a:lnTo>
                <a:lnTo>
                  <a:pt x="1478724" y="1485482"/>
                </a:lnTo>
                <a:lnTo>
                  <a:pt x="1486319" y="1495652"/>
                </a:lnTo>
                <a:lnTo>
                  <a:pt x="1493380" y="1490343"/>
                </a:lnTo>
                <a:lnTo>
                  <a:pt x="1511998" y="1473373"/>
                </a:lnTo>
                <a:lnTo>
                  <a:pt x="1515554" y="1469462"/>
                </a:lnTo>
                <a:lnTo>
                  <a:pt x="1506156" y="1460920"/>
                </a:lnTo>
                <a:close/>
              </a:path>
              <a:path w="1588770" h="1550670">
                <a:moveTo>
                  <a:pt x="1468551" y="1493086"/>
                </a:moveTo>
                <a:lnTo>
                  <a:pt x="1465567" y="1495314"/>
                </a:lnTo>
                <a:lnTo>
                  <a:pt x="1444942" y="1507811"/>
                </a:lnTo>
                <a:lnTo>
                  <a:pt x="1436789" y="1511707"/>
                </a:lnTo>
                <a:lnTo>
                  <a:pt x="1442300" y="1523149"/>
                </a:lnTo>
                <a:lnTo>
                  <a:pt x="1451533" y="1518665"/>
                </a:lnTo>
                <a:lnTo>
                  <a:pt x="1473174" y="1505485"/>
                </a:lnTo>
                <a:lnTo>
                  <a:pt x="1476159" y="1503258"/>
                </a:lnTo>
                <a:lnTo>
                  <a:pt x="1468551" y="1493086"/>
                </a:lnTo>
                <a:close/>
              </a:path>
              <a:path w="1588770" h="1550670">
                <a:moveTo>
                  <a:pt x="1425346" y="1517219"/>
                </a:moveTo>
                <a:lnTo>
                  <a:pt x="1423073" y="1518310"/>
                </a:lnTo>
                <a:lnTo>
                  <a:pt x="1400098" y="1526687"/>
                </a:lnTo>
                <a:lnTo>
                  <a:pt x="1390523" y="1529118"/>
                </a:lnTo>
                <a:lnTo>
                  <a:pt x="1393685" y="1541418"/>
                </a:lnTo>
                <a:lnTo>
                  <a:pt x="1404467" y="1538613"/>
                </a:lnTo>
                <a:lnTo>
                  <a:pt x="1428584" y="1529753"/>
                </a:lnTo>
                <a:lnTo>
                  <a:pt x="1430858" y="1528660"/>
                </a:lnTo>
                <a:lnTo>
                  <a:pt x="1425346" y="1517219"/>
                </a:lnTo>
                <a:close/>
              </a:path>
              <a:path w="1588770" h="1550670">
                <a:moveTo>
                  <a:pt x="1378229" y="1532280"/>
                </a:moveTo>
                <a:lnTo>
                  <a:pt x="1376146" y="1532816"/>
                </a:lnTo>
                <a:lnTo>
                  <a:pt x="1351318" y="1536572"/>
                </a:lnTo>
                <a:lnTo>
                  <a:pt x="1341767" y="1537022"/>
                </a:lnTo>
                <a:lnTo>
                  <a:pt x="1342402" y="1549707"/>
                </a:lnTo>
                <a:lnTo>
                  <a:pt x="1353235" y="1549128"/>
                </a:lnTo>
                <a:lnTo>
                  <a:pt x="1379308" y="1545116"/>
                </a:lnTo>
                <a:lnTo>
                  <a:pt x="1381391" y="1544580"/>
                </a:lnTo>
                <a:lnTo>
                  <a:pt x="1378229" y="1532280"/>
                </a:lnTo>
                <a:close/>
              </a:path>
              <a:path w="1588770" h="1550670">
                <a:moveTo>
                  <a:pt x="1291297" y="1537823"/>
                </a:moveTo>
                <a:lnTo>
                  <a:pt x="1291297" y="1550523"/>
                </a:lnTo>
                <a:lnTo>
                  <a:pt x="1326388" y="1550515"/>
                </a:lnTo>
                <a:lnTo>
                  <a:pt x="1329715" y="1550347"/>
                </a:lnTo>
                <a:lnTo>
                  <a:pt x="1329088" y="1537831"/>
                </a:lnTo>
                <a:lnTo>
                  <a:pt x="1291297" y="1537823"/>
                </a:lnTo>
                <a:close/>
              </a:path>
              <a:path w="1588770" h="1550670">
                <a:moveTo>
                  <a:pt x="1329080" y="1537663"/>
                </a:moveTo>
                <a:lnTo>
                  <a:pt x="1325752" y="1537831"/>
                </a:lnTo>
                <a:lnTo>
                  <a:pt x="1329088" y="1537831"/>
                </a:lnTo>
                <a:lnTo>
                  <a:pt x="1329080" y="1537663"/>
                </a:lnTo>
                <a:close/>
              </a:path>
              <a:path w="1588770" h="1550670">
                <a:moveTo>
                  <a:pt x="1278597" y="1537823"/>
                </a:moveTo>
                <a:lnTo>
                  <a:pt x="1240497" y="1537823"/>
                </a:lnTo>
                <a:lnTo>
                  <a:pt x="1240497" y="1550523"/>
                </a:lnTo>
                <a:lnTo>
                  <a:pt x="1278597" y="1550523"/>
                </a:lnTo>
                <a:lnTo>
                  <a:pt x="1278597" y="1537823"/>
                </a:lnTo>
                <a:close/>
              </a:path>
              <a:path w="1588770" h="1550670">
                <a:moveTo>
                  <a:pt x="1227797" y="1537823"/>
                </a:moveTo>
                <a:lnTo>
                  <a:pt x="1189697" y="1537823"/>
                </a:lnTo>
                <a:lnTo>
                  <a:pt x="1189697" y="1550523"/>
                </a:lnTo>
                <a:lnTo>
                  <a:pt x="1227797" y="1550523"/>
                </a:lnTo>
                <a:lnTo>
                  <a:pt x="1227797" y="1537823"/>
                </a:lnTo>
                <a:close/>
              </a:path>
              <a:path w="1588770" h="1550670">
                <a:moveTo>
                  <a:pt x="1176997" y="1537823"/>
                </a:moveTo>
                <a:lnTo>
                  <a:pt x="1138897" y="1537823"/>
                </a:lnTo>
                <a:lnTo>
                  <a:pt x="1138897" y="1550523"/>
                </a:lnTo>
                <a:lnTo>
                  <a:pt x="1176997" y="1550523"/>
                </a:lnTo>
                <a:lnTo>
                  <a:pt x="1176997" y="1537823"/>
                </a:lnTo>
                <a:close/>
              </a:path>
              <a:path w="1588770" h="1550670">
                <a:moveTo>
                  <a:pt x="1126197" y="1537823"/>
                </a:moveTo>
                <a:lnTo>
                  <a:pt x="1088097" y="1537823"/>
                </a:lnTo>
                <a:lnTo>
                  <a:pt x="1088097" y="1550523"/>
                </a:lnTo>
                <a:lnTo>
                  <a:pt x="1126197" y="1550523"/>
                </a:lnTo>
                <a:lnTo>
                  <a:pt x="1126197" y="1537823"/>
                </a:lnTo>
                <a:close/>
              </a:path>
              <a:path w="1588770" h="1550670">
                <a:moveTo>
                  <a:pt x="1075397" y="1537823"/>
                </a:moveTo>
                <a:lnTo>
                  <a:pt x="1037297" y="1537823"/>
                </a:lnTo>
                <a:lnTo>
                  <a:pt x="1037297" y="1550523"/>
                </a:lnTo>
                <a:lnTo>
                  <a:pt x="1075397" y="1550523"/>
                </a:lnTo>
                <a:lnTo>
                  <a:pt x="1075397" y="1537823"/>
                </a:lnTo>
                <a:close/>
              </a:path>
              <a:path w="1588770" h="1550670">
                <a:moveTo>
                  <a:pt x="1024597" y="1537823"/>
                </a:moveTo>
                <a:lnTo>
                  <a:pt x="986497" y="1537823"/>
                </a:lnTo>
                <a:lnTo>
                  <a:pt x="986497" y="1550523"/>
                </a:lnTo>
                <a:lnTo>
                  <a:pt x="1024597" y="1550523"/>
                </a:lnTo>
                <a:lnTo>
                  <a:pt x="1024597" y="1537823"/>
                </a:lnTo>
                <a:close/>
              </a:path>
              <a:path w="1588770" h="1550670">
                <a:moveTo>
                  <a:pt x="973797" y="1537823"/>
                </a:moveTo>
                <a:lnTo>
                  <a:pt x="935697" y="1537823"/>
                </a:lnTo>
                <a:lnTo>
                  <a:pt x="935697" y="1550523"/>
                </a:lnTo>
                <a:lnTo>
                  <a:pt x="973797" y="1550523"/>
                </a:lnTo>
                <a:lnTo>
                  <a:pt x="973797" y="1537823"/>
                </a:lnTo>
                <a:close/>
              </a:path>
              <a:path w="1588770" h="1550670">
                <a:moveTo>
                  <a:pt x="922997" y="1537823"/>
                </a:moveTo>
                <a:lnTo>
                  <a:pt x="884897" y="1537823"/>
                </a:lnTo>
                <a:lnTo>
                  <a:pt x="884897" y="1550523"/>
                </a:lnTo>
                <a:lnTo>
                  <a:pt x="922997" y="1550523"/>
                </a:lnTo>
                <a:lnTo>
                  <a:pt x="922997" y="1537823"/>
                </a:lnTo>
                <a:close/>
              </a:path>
              <a:path w="1588770" h="1550670">
                <a:moveTo>
                  <a:pt x="872197" y="1537823"/>
                </a:moveTo>
                <a:lnTo>
                  <a:pt x="834097" y="1537823"/>
                </a:lnTo>
                <a:lnTo>
                  <a:pt x="834097" y="1550523"/>
                </a:lnTo>
                <a:lnTo>
                  <a:pt x="872197" y="1550523"/>
                </a:lnTo>
                <a:lnTo>
                  <a:pt x="872197" y="1537823"/>
                </a:lnTo>
                <a:close/>
              </a:path>
              <a:path w="1588770" h="1550670">
                <a:moveTo>
                  <a:pt x="821397" y="1537823"/>
                </a:moveTo>
                <a:lnTo>
                  <a:pt x="783297" y="1537823"/>
                </a:lnTo>
                <a:lnTo>
                  <a:pt x="783297" y="1550523"/>
                </a:lnTo>
                <a:lnTo>
                  <a:pt x="821397" y="1550523"/>
                </a:lnTo>
                <a:lnTo>
                  <a:pt x="821397" y="1537823"/>
                </a:lnTo>
                <a:close/>
              </a:path>
              <a:path w="1588770" h="1550670">
                <a:moveTo>
                  <a:pt x="770597" y="1537823"/>
                </a:moveTo>
                <a:lnTo>
                  <a:pt x="732497" y="1537823"/>
                </a:lnTo>
                <a:lnTo>
                  <a:pt x="732497" y="1550523"/>
                </a:lnTo>
                <a:lnTo>
                  <a:pt x="770597" y="1550523"/>
                </a:lnTo>
                <a:lnTo>
                  <a:pt x="770597" y="1537823"/>
                </a:lnTo>
                <a:close/>
              </a:path>
              <a:path w="1588770" h="1550670">
                <a:moveTo>
                  <a:pt x="719797" y="1537823"/>
                </a:moveTo>
                <a:lnTo>
                  <a:pt x="681697" y="1537823"/>
                </a:lnTo>
                <a:lnTo>
                  <a:pt x="681697" y="1550523"/>
                </a:lnTo>
                <a:lnTo>
                  <a:pt x="719797" y="1550523"/>
                </a:lnTo>
                <a:lnTo>
                  <a:pt x="719797" y="1537823"/>
                </a:lnTo>
                <a:close/>
              </a:path>
              <a:path w="1588770" h="1550670">
                <a:moveTo>
                  <a:pt x="668997" y="1537823"/>
                </a:moveTo>
                <a:lnTo>
                  <a:pt x="630897" y="1537823"/>
                </a:lnTo>
                <a:lnTo>
                  <a:pt x="630897" y="1550523"/>
                </a:lnTo>
                <a:lnTo>
                  <a:pt x="668997" y="1550523"/>
                </a:lnTo>
                <a:lnTo>
                  <a:pt x="668997" y="1537823"/>
                </a:lnTo>
                <a:close/>
              </a:path>
              <a:path w="1588770" h="1550670">
                <a:moveTo>
                  <a:pt x="618197" y="1537823"/>
                </a:moveTo>
                <a:lnTo>
                  <a:pt x="580097" y="1537823"/>
                </a:lnTo>
                <a:lnTo>
                  <a:pt x="580097" y="1550523"/>
                </a:lnTo>
                <a:lnTo>
                  <a:pt x="618197" y="1550523"/>
                </a:lnTo>
                <a:lnTo>
                  <a:pt x="618197" y="1537823"/>
                </a:lnTo>
                <a:close/>
              </a:path>
              <a:path w="1588770" h="1550670">
                <a:moveTo>
                  <a:pt x="567397" y="1537823"/>
                </a:moveTo>
                <a:lnTo>
                  <a:pt x="529297" y="1537823"/>
                </a:lnTo>
                <a:lnTo>
                  <a:pt x="529297" y="1550523"/>
                </a:lnTo>
                <a:lnTo>
                  <a:pt x="567397" y="1550523"/>
                </a:lnTo>
                <a:lnTo>
                  <a:pt x="567397" y="1537823"/>
                </a:lnTo>
                <a:close/>
              </a:path>
              <a:path w="1588770" h="1550670">
                <a:moveTo>
                  <a:pt x="516597" y="1537823"/>
                </a:moveTo>
                <a:lnTo>
                  <a:pt x="478497" y="1537823"/>
                </a:lnTo>
                <a:lnTo>
                  <a:pt x="478497" y="1550523"/>
                </a:lnTo>
                <a:lnTo>
                  <a:pt x="516597" y="1550523"/>
                </a:lnTo>
                <a:lnTo>
                  <a:pt x="516597" y="1537823"/>
                </a:lnTo>
                <a:close/>
              </a:path>
              <a:path w="1588770" h="1550670">
                <a:moveTo>
                  <a:pt x="465797" y="1537823"/>
                </a:moveTo>
                <a:lnTo>
                  <a:pt x="427697" y="1537823"/>
                </a:lnTo>
                <a:lnTo>
                  <a:pt x="427697" y="1550523"/>
                </a:lnTo>
                <a:lnTo>
                  <a:pt x="465797" y="1550523"/>
                </a:lnTo>
                <a:lnTo>
                  <a:pt x="465797" y="1537823"/>
                </a:lnTo>
                <a:close/>
              </a:path>
              <a:path w="1588770" h="1550670">
                <a:moveTo>
                  <a:pt x="414997" y="1537823"/>
                </a:moveTo>
                <a:lnTo>
                  <a:pt x="376897" y="1537823"/>
                </a:lnTo>
                <a:lnTo>
                  <a:pt x="376897" y="1550523"/>
                </a:lnTo>
                <a:lnTo>
                  <a:pt x="414997" y="1550523"/>
                </a:lnTo>
                <a:lnTo>
                  <a:pt x="414997" y="1537823"/>
                </a:lnTo>
                <a:close/>
              </a:path>
              <a:path w="1588770" h="1550670">
                <a:moveTo>
                  <a:pt x="364197" y="1537823"/>
                </a:moveTo>
                <a:lnTo>
                  <a:pt x="326097" y="1537823"/>
                </a:lnTo>
                <a:lnTo>
                  <a:pt x="326097" y="1550523"/>
                </a:lnTo>
                <a:lnTo>
                  <a:pt x="364197" y="1550523"/>
                </a:lnTo>
                <a:lnTo>
                  <a:pt x="364197" y="1537823"/>
                </a:lnTo>
                <a:close/>
              </a:path>
              <a:path w="1588770" h="1550670">
                <a:moveTo>
                  <a:pt x="313397" y="1537823"/>
                </a:moveTo>
                <a:lnTo>
                  <a:pt x="275297" y="1537823"/>
                </a:lnTo>
                <a:lnTo>
                  <a:pt x="275297" y="1550523"/>
                </a:lnTo>
                <a:lnTo>
                  <a:pt x="313397" y="1550523"/>
                </a:lnTo>
                <a:lnTo>
                  <a:pt x="313397" y="1537823"/>
                </a:lnTo>
                <a:close/>
              </a:path>
              <a:path w="1588770" h="1550670">
                <a:moveTo>
                  <a:pt x="225628" y="1534774"/>
                </a:moveTo>
                <a:lnTo>
                  <a:pt x="223710" y="1547329"/>
                </a:lnTo>
                <a:lnTo>
                  <a:pt x="236131" y="1549192"/>
                </a:lnTo>
                <a:lnTo>
                  <a:pt x="262280" y="1550512"/>
                </a:lnTo>
                <a:lnTo>
                  <a:pt x="262928" y="1537829"/>
                </a:lnTo>
                <a:lnTo>
                  <a:pt x="236778" y="1536508"/>
                </a:lnTo>
                <a:lnTo>
                  <a:pt x="225628" y="1534774"/>
                </a:lnTo>
                <a:close/>
              </a:path>
              <a:path w="1588770" h="1550670">
                <a:moveTo>
                  <a:pt x="177723" y="1522696"/>
                </a:moveTo>
                <a:lnTo>
                  <a:pt x="173354" y="1534622"/>
                </a:lnTo>
                <a:lnTo>
                  <a:pt x="184861" y="1538800"/>
                </a:lnTo>
                <a:lnTo>
                  <a:pt x="210045" y="1545243"/>
                </a:lnTo>
                <a:lnTo>
                  <a:pt x="211162" y="1545413"/>
                </a:lnTo>
                <a:lnTo>
                  <a:pt x="213080" y="1532859"/>
                </a:lnTo>
                <a:lnTo>
                  <a:pt x="211963" y="1532689"/>
                </a:lnTo>
                <a:lnTo>
                  <a:pt x="188023" y="1526500"/>
                </a:lnTo>
                <a:lnTo>
                  <a:pt x="177723" y="1522696"/>
                </a:lnTo>
                <a:close/>
              </a:path>
              <a:path w="1588770" h="1550670">
                <a:moveTo>
                  <a:pt x="133134" y="1501339"/>
                </a:moveTo>
                <a:lnTo>
                  <a:pt x="126542" y="1512192"/>
                </a:lnTo>
                <a:lnTo>
                  <a:pt x="137731" y="1518959"/>
                </a:lnTo>
                <a:lnTo>
                  <a:pt x="160705" y="1529994"/>
                </a:lnTo>
                <a:lnTo>
                  <a:pt x="161429" y="1530257"/>
                </a:lnTo>
                <a:lnTo>
                  <a:pt x="165798" y="1518331"/>
                </a:lnTo>
                <a:lnTo>
                  <a:pt x="165074" y="1518069"/>
                </a:lnTo>
                <a:lnTo>
                  <a:pt x="143243" y="1507517"/>
                </a:lnTo>
                <a:lnTo>
                  <a:pt x="133134" y="1501339"/>
                </a:lnTo>
                <a:close/>
              </a:path>
              <a:path w="1588770" h="1550670">
                <a:moveTo>
                  <a:pt x="93611" y="1471597"/>
                </a:moveTo>
                <a:lnTo>
                  <a:pt x="85064" y="1480995"/>
                </a:lnTo>
                <a:lnTo>
                  <a:pt x="95821" y="1490731"/>
                </a:lnTo>
                <a:lnTo>
                  <a:pt x="115201" y="1505223"/>
                </a:lnTo>
                <a:lnTo>
                  <a:pt x="122808" y="1495051"/>
                </a:lnTo>
                <a:lnTo>
                  <a:pt x="103428" y="1480559"/>
                </a:lnTo>
                <a:lnTo>
                  <a:pt x="93611" y="1471597"/>
                </a:lnTo>
                <a:close/>
              </a:path>
              <a:path w="1588770" h="1550670">
                <a:moveTo>
                  <a:pt x="60680" y="1434677"/>
                </a:moveTo>
                <a:lnTo>
                  <a:pt x="50507" y="1442283"/>
                </a:lnTo>
                <a:lnTo>
                  <a:pt x="60185" y="1455172"/>
                </a:lnTo>
                <a:lnTo>
                  <a:pt x="75374" y="1471889"/>
                </a:lnTo>
                <a:lnTo>
                  <a:pt x="84772" y="1463347"/>
                </a:lnTo>
                <a:lnTo>
                  <a:pt x="69583" y="1446630"/>
                </a:lnTo>
                <a:lnTo>
                  <a:pt x="60680" y="1434677"/>
                </a:lnTo>
                <a:close/>
              </a:path>
              <a:path w="1588770" h="1550670">
                <a:moveTo>
                  <a:pt x="35648" y="1392015"/>
                </a:moveTo>
                <a:lnTo>
                  <a:pt x="24218" y="1397527"/>
                </a:lnTo>
                <a:lnTo>
                  <a:pt x="31864" y="1413333"/>
                </a:lnTo>
                <a:lnTo>
                  <a:pt x="42849" y="1431414"/>
                </a:lnTo>
                <a:lnTo>
                  <a:pt x="53695" y="1424820"/>
                </a:lnTo>
                <a:lnTo>
                  <a:pt x="42710" y="1406739"/>
                </a:lnTo>
                <a:lnTo>
                  <a:pt x="35648" y="1392015"/>
                </a:lnTo>
                <a:close/>
              </a:path>
              <a:path w="1588770" h="1550670">
                <a:moveTo>
                  <a:pt x="19596" y="1345264"/>
                </a:moveTo>
                <a:lnTo>
                  <a:pt x="7289" y="1348426"/>
                </a:lnTo>
                <a:lnTo>
                  <a:pt x="11912" y="1366265"/>
                </a:lnTo>
                <a:lnTo>
                  <a:pt x="18884" y="1385329"/>
                </a:lnTo>
                <a:lnTo>
                  <a:pt x="30810" y="1380964"/>
                </a:lnTo>
                <a:lnTo>
                  <a:pt x="23837" y="1361901"/>
                </a:lnTo>
                <a:lnTo>
                  <a:pt x="19596" y="1345264"/>
                </a:lnTo>
                <a:close/>
              </a:path>
              <a:path w="1588770" h="1550670">
                <a:moveTo>
                  <a:pt x="13131" y="1296280"/>
                </a:moveTo>
                <a:lnTo>
                  <a:pt x="457" y="1296920"/>
                </a:lnTo>
                <a:lnTo>
                  <a:pt x="1397" y="1315029"/>
                </a:lnTo>
                <a:lnTo>
                  <a:pt x="4508" y="1335399"/>
                </a:lnTo>
                <a:lnTo>
                  <a:pt x="17056" y="1333484"/>
                </a:lnTo>
                <a:lnTo>
                  <a:pt x="13957" y="1313112"/>
                </a:lnTo>
                <a:lnTo>
                  <a:pt x="13131" y="129628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80326" y="4693411"/>
            <a:ext cx="108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7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73725" y="2512961"/>
            <a:ext cx="1069975" cy="2965450"/>
          </a:xfrm>
          <a:custGeom>
            <a:avLst/>
            <a:gdLst/>
            <a:ahLst/>
            <a:cxnLst/>
            <a:rect l="l" t="t" r="r" b="b"/>
            <a:pathLst>
              <a:path w="1069975" h="2965450">
                <a:moveTo>
                  <a:pt x="35966" y="0"/>
                </a:moveTo>
                <a:lnTo>
                  <a:pt x="0" y="12585"/>
                </a:lnTo>
                <a:lnTo>
                  <a:pt x="12585" y="48552"/>
                </a:lnTo>
                <a:lnTo>
                  <a:pt x="48539" y="35966"/>
                </a:lnTo>
                <a:lnTo>
                  <a:pt x="35966" y="0"/>
                </a:lnTo>
                <a:close/>
              </a:path>
              <a:path w="1069975" h="2965450">
                <a:moveTo>
                  <a:pt x="61125" y="71932"/>
                </a:moveTo>
                <a:lnTo>
                  <a:pt x="25158" y="84518"/>
                </a:lnTo>
                <a:lnTo>
                  <a:pt x="37744" y="120472"/>
                </a:lnTo>
                <a:lnTo>
                  <a:pt x="73710" y="107899"/>
                </a:lnTo>
                <a:lnTo>
                  <a:pt x="61125" y="71932"/>
                </a:lnTo>
                <a:close/>
              </a:path>
              <a:path w="1069975" h="2965450">
                <a:moveTo>
                  <a:pt x="86283" y="143852"/>
                </a:moveTo>
                <a:lnTo>
                  <a:pt x="50330" y="156438"/>
                </a:lnTo>
                <a:lnTo>
                  <a:pt x="62903" y="192405"/>
                </a:lnTo>
                <a:lnTo>
                  <a:pt x="98869" y="179819"/>
                </a:lnTo>
                <a:lnTo>
                  <a:pt x="86283" y="143852"/>
                </a:lnTo>
                <a:close/>
              </a:path>
              <a:path w="1069975" h="2965450">
                <a:moveTo>
                  <a:pt x="111455" y="215785"/>
                </a:moveTo>
                <a:lnTo>
                  <a:pt x="75488" y="228358"/>
                </a:lnTo>
                <a:lnTo>
                  <a:pt x="88074" y="264325"/>
                </a:lnTo>
                <a:lnTo>
                  <a:pt x="124028" y="251739"/>
                </a:lnTo>
                <a:lnTo>
                  <a:pt x="111455" y="215785"/>
                </a:lnTo>
                <a:close/>
              </a:path>
              <a:path w="1069975" h="2965450">
                <a:moveTo>
                  <a:pt x="136613" y="287705"/>
                </a:moveTo>
                <a:lnTo>
                  <a:pt x="100647" y="300291"/>
                </a:lnTo>
                <a:lnTo>
                  <a:pt x="113233" y="336245"/>
                </a:lnTo>
                <a:lnTo>
                  <a:pt x="149199" y="323672"/>
                </a:lnTo>
                <a:lnTo>
                  <a:pt x="136613" y="287705"/>
                </a:lnTo>
                <a:close/>
              </a:path>
              <a:path w="1069975" h="2965450">
                <a:moveTo>
                  <a:pt x="161785" y="359625"/>
                </a:moveTo>
                <a:lnTo>
                  <a:pt x="125818" y="372211"/>
                </a:lnTo>
                <a:lnTo>
                  <a:pt x="138404" y="408178"/>
                </a:lnTo>
                <a:lnTo>
                  <a:pt x="174358" y="395592"/>
                </a:lnTo>
                <a:lnTo>
                  <a:pt x="161785" y="359625"/>
                </a:lnTo>
                <a:close/>
              </a:path>
              <a:path w="1069975" h="2965450">
                <a:moveTo>
                  <a:pt x="186943" y="431558"/>
                </a:moveTo>
                <a:lnTo>
                  <a:pt x="150977" y="444131"/>
                </a:lnTo>
                <a:lnTo>
                  <a:pt x="163563" y="480098"/>
                </a:lnTo>
                <a:lnTo>
                  <a:pt x="199529" y="467512"/>
                </a:lnTo>
                <a:lnTo>
                  <a:pt x="186943" y="431558"/>
                </a:lnTo>
                <a:close/>
              </a:path>
              <a:path w="1069975" h="2965450">
                <a:moveTo>
                  <a:pt x="212102" y="503478"/>
                </a:moveTo>
                <a:lnTo>
                  <a:pt x="176149" y="516064"/>
                </a:lnTo>
                <a:lnTo>
                  <a:pt x="188722" y="552030"/>
                </a:lnTo>
                <a:lnTo>
                  <a:pt x="224688" y="539445"/>
                </a:lnTo>
                <a:lnTo>
                  <a:pt x="212102" y="503478"/>
                </a:lnTo>
                <a:close/>
              </a:path>
              <a:path w="1069975" h="2965450">
                <a:moveTo>
                  <a:pt x="237274" y="575411"/>
                </a:moveTo>
                <a:lnTo>
                  <a:pt x="201307" y="587984"/>
                </a:lnTo>
                <a:lnTo>
                  <a:pt x="213893" y="623951"/>
                </a:lnTo>
                <a:lnTo>
                  <a:pt x="249859" y="611365"/>
                </a:lnTo>
                <a:lnTo>
                  <a:pt x="237274" y="575411"/>
                </a:lnTo>
                <a:close/>
              </a:path>
              <a:path w="1069975" h="2965450">
                <a:moveTo>
                  <a:pt x="262432" y="647331"/>
                </a:moveTo>
                <a:lnTo>
                  <a:pt x="226479" y="659917"/>
                </a:lnTo>
                <a:lnTo>
                  <a:pt x="239052" y="695871"/>
                </a:lnTo>
                <a:lnTo>
                  <a:pt x="275018" y="683298"/>
                </a:lnTo>
                <a:lnTo>
                  <a:pt x="262432" y="647331"/>
                </a:lnTo>
                <a:close/>
              </a:path>
              <a:path w="1069975" h="2965450">
                <a:moveTo>
                  <a:pt x="287604" y="719251"/>
                </a:moveTo>
                <a:lnTo>
                  <a:pt x="251637" y="731837"/>
                </a:lnTo>
                <a:lnTo>
                  <a:pt x="264223" y="767803"/>
                </a:lnTo>
                <a:lnTo>
                  <a:pt x="300177" y="755218"/>
                </a:lnTo>
                <a:lnTo>
                  <a:pt x="287604" y="719251"/>
                </a:lnTo>
                <a:close/>
              </a:path>
              <a:path w="1069975" h="2965450">
                <a:moveTo>
                  <a:pt x="312762" y="791184"/>
                </a:moveTo>
                <a:lnTo>
                  <a:pt x="276796" y="803757"/>
                </a:lnTo>
                <a:lnTo>
                  <a:pt x="289382" y="839724"/>
                </a:lnTo>
                <a:lnTo>
                  <a:pt x="325348" y="827138"/>
                </a:lnTo>
                <a:lnTo>
                  <a:pt x="312762" y="791184"/>
                </a:lnTo>
                <a:close/>
              </a:path>
              <a:path w="1069975" h="2965450">
                <a:moveTo>
                  <a:pt x="337934" y="863104"/>
                </a:moveTo>
                <a:lnTo>
                  <a:pt x="301967" y="875690"/>
                </a:lnTo>
                <a:lnTo>
                  <a:pt x="314553" y="911656"/>
                </a:lnTo>
                <a:lnTo>
                  <a:pt x="350507" y="899071"/>
                </a:lnTo>
                <a:lnTo>
                  <a:pt x="337934" y="863104"/>
                </a:lnTo>
                <a:close/>
              </a:path>
              <a:path w="1069975" h="2965450">
                <a:moveTo>
                  <a:pt x="363092" y="935024"/>
                </a:moveTo>
                <a:lnTo>
                  <a:pt x="327126" y="947610"/>
                </a:lnTo>
                <a:lnTo>
                  <a:pt x="339712" y="983576"/>
                </a:lnTo>
                <a:lnTo>
                  <a:pt x="375678" y="970991"/>
                </a:lnTo>
                <a:lnTo>
                  <a:pt x="363092" y="935024"/>
                </a:lnTo>
                <a:close/>
              </a:path>
              <a:path w="1069975" h="2965450">
                <a:moveTo>
                  <a:pt x="388251" y="1006957"/>
                </a:moveTo>
                <a:lnTo>
                  <a:pt x="352298" y="1019543"/>
                </a:lnTo>
                <a:lnTo>
                  <a:pt x="364871" y="1055497"/>
                </a:lnTo>
                <a:lnTo>
                  <a:pt x="400837" y="1042924"/>
                </a:lnTo>
                <a:lnTo>
                  <a:pt x="388251" y="1006957"/>
                </a:lnTo>
                <a:close/>
              </a:path>
              <a:path w="1069975" h="2965450">
                <a:moveTo>
                  <a:pt x="413423" y="1078877"/>
                </a:moveTo>
                <a:lnTo>
                  <a:pt x="377456" y="1091463"/>
                </a:lnTo>
                <a:lnTo>
                  <a:pt x="390042" y="1127429"/>
                </a:lnTo>
                <a:lnTo>
                  <a:pt x="426008" y="1114844"/>
                </a:lnTo>
                <a:lnTo>
                  <a:pt x="413423" y="1078877"/>
                </a:lnTo>
                <a:close/>
              </a:path>
              <a:path w="1069975" h="2965450">
                <a:moveTo>
                  <a:pt x="438581" y="1150810"/>
                </a:moveTo>
                <a:lnTo>
                  <a:pt x="402628" y="1163383"/>
                </a:lnTo>
                <a:lnTo>
                  <a:pt x="415201" y="1199349"/>
                </a:lnTo>
                <a:lnTo>
                  <a:pt x="451167" y="1186764"/>
                </a:lnTo>
                <a:lnTo>
                  <a:pt x="438581" y="1150810"/>
                </a:lnTo>
                <a:close/>
              </a:path>
              <a:path w="1069975" h="2965450">
                <a:moveTo>
                  <a:pt x="463753" y="1222730"/>
                </a:moveTo>
                <a:lnTo>
                  <a:pt x="427786" y="1235316"/>
                </a:lnTo>
                <a:lnTo>
                  <a:pt x="440372" y="1271270"/>
                </a:lnTo>
                <a:lnTo>
                  <a:pt x="476326" y="1258697"/>
                </a:lnTo>
                <a:lnTo>
                  <a:pt x="463753" y="1222730"/>
                </a:lnTo>
                <a:close/>
              </a:path>
              <a:path w="1069975" h="2965450">
                <a:moveTo>
                  <a:pt x="488911" y="1294650"/>
                </a:moveTo>
                <a:lnTo>
                  <a:pt x="452945" y="1307236"/>
                </a:lnTo>
                <a:lnTo>
                  <a:pt x="465531" y="1343202"/>
                </a:lnTo>
                <a:lnTo>
                  <a:pt x="501497" y="1330617"/>
                </a:lnTo>
                <a:lnTo>
                  <a:pt x="488911" y="1294650"/>
                </a:lnTo>
                <a:close/>
              </a:path>
              <a:path w="1069975" h="2965450">
                <a:moveTo>
                  <a:pt x="514070" y="1366583"/>
                </a:moveTo>
                <a:lnTo>
                  <a:pt x="478116" y="1379169"/>
                </a:lnTo>
                <a:lnTo>
                  <a:pt x="490689" y="1415122"/>
                </a:lnTo>
                <a:lnTo>
                  <a:pt x="526656" y="1402537"/>
                </a:lnTo>
                <a:lnTo>
                  <a:pt x="514070" y="1366583"/>
                </a:lnTo>
                <a:close/>
              </a:path>
              <a:path w="1069975" h="2965450">
                <a:moveTo>
                  <a:pt x="539241" y="1438503"/>
                </a:moveTo>
                <a:lnTo>
                  <a:pt x="503275" y="1451089"/>
                </a:lnTo>
                <a:lnTo>
                  <a:pt x="515861" y="1487055"/>
                </a:lnTo>
                <a:lnTo>
                  <a:pt x="551827" y="1474470"/>
                </a:lnTo>
                <a:lnTo>
                  <a:pt x="539241" y="1438503"/>
                </a:lnTo>
                <a:close/>
              </a:path>
              <a:path w="1069975" h="2965450">
                <a:moveTo>
                  <a:pt x="564400" y="1510436"/>
                </a:moveTo>
                <a:lnTo>
                  <a:pt x="528447" y="1523009"/>
                </a:lnTo>
                <a:lnTo>
                  <a:pt x="541019" y="1558975"/>
                </a:lnTo>
                <a:lnTo>
                  <a:pt x="576986" y="1546390"/>
                </a:lnTo>
                <a:lnTo>
                  <a:pt x="564400" y="1510436"/>
                </a:lnTo>
                <a:close/>
              </a:path>
              <a:path w="1069975" h="2965450">
                <a:moveTo>
                  <a:pt x="589572" y="1582356"/>
                </a:moveTo>
                <a:lnTo>
                  <a:pt x="553605" y="1594942"/>
                </a:lnTo>
                <a:lnTo>
                  <a:pt x="566191" y="1630895"/>
                </a:lnTo>
                <a:lnTo>
                  <a:pt x="602145" y="1618322"/>
                </a:lnTo>
                <a:lnTo>
                  <a:pt x="589572" y="1582356"/>
                </a:lnTo>
                <a:close/>
              </a:path>
              <a:path w="1069975" h="2965450">
                <a:moveTo>
                  <a:pt x="614730" y="1654276"/>
                </a:moveTo>
                <a:lnTo>
                  <a:pt x="578764" y="1666862"/>
                </a:lnTo>
                <a:lnTo>
                  <a:pt x="591350" y="1702828"/>
                </a:lnTo>
                <a:lnTo>
                  <a:pt x="627316" y="1690243"/>
                </a:lnTo>
                <a:lnTo>
                  <a:pt x="614730" y="1654276"/>
                </a:lnTo>
                <a:close/>
              </a:path>
              <a:path w="1069975" h="2965450">
                <a:moveTo>
                  <a:pt x="639902" y="1726209"/>
                </a:moveTo>
                <a:lnTo>
                  <a:pt x="603935" y="1738782"/>
                </a:lnTo>
                <a:lnTo>
                  <a:pt x="616521" y="1774748"/>
                </a:lnTo>
                <a:lnTo>
                  <a:pt x="652475" y="1762163"/>
                </a:lnTo>
                <a:lnTo>
                  <a:pt x="639902" y="1726209"/>
                </a:lnTo>
                <a:close/>
              </a:path>
              <a:path w="1069975" h="2965450">
                <a:moveTo>
                  <a:pt x="665060" y="1798129"/>
                </a:moveTo>
                <a:lnTo>
                  <a:pt x="629094" y="1810715"/>
                </a:lnTo>
                <a:lnTo>
                  <a:pt x="641680" y="1846681"/>
                </a:lnTo>
                <a:lnTo>
                  <a:pt x="677646" y="1834095"/>
                </a:lnTo>
                <a:lnTo>
                  <a:pt x="665060" y="1798129"/>
                </a:lnTo>
                <a:close/>
              </a:path>
              <a:path w="1069975" h="2965450">
                <a:moveTo>
                  <a:pt x="690219" y="1870062"/>
                </a:moveTo>
                <a:lnTo>
                  <a:pt x="654265" y="1882635"/>
                </a:lnTo>
                <a:lnTo>
                  <a:pt x="666838" y="1918601"/>
                </a:lnTo>
                <a:lnTo>
                  <a:pt x="702805" y="1906016"/>
                </a:lnTo>
                <a:lnTo>
                  <a:pt x="690219" y="1870062"/>
                </a:lnTo>
                <a:close/>
              </a:path>
              <a:path w="1069975" h="2965450">
                <a:moveTo>
                  <a:pt x="715390" y="1941982"/>
                </a:moveTo>
                <a:lnTo>
                  <a:pt x="679424" y="1954568"/>
                </a:lnTo>
                <a:lnTo>
                  <a:pt x="692010" y="1990521"/>
                </a:lnTo>
                <a:lnTo>
                  <a:pt x="727976" y="1977948"/>
                </a:lnTo>
                <a:lnTo>
                  <a:pt x="715390" y="1941982"/>
                </a:lnTo>
                <a:close/>
              </a:path>
              <a:path w="1069975" h="2965450">
                <a:moveTo>
                  <a:pt x="740549" y="2013902"/>
                </a:moveTo>
                <a:lnTo>
                  <a:pt x="704596" y="2026488"/>
                </a:lnTo>
                <a:lnTo>
                  <a:pt x="717168" y="2062454"/>
                </a:lnTo>
                <a:lnTo>
                  <a:pt x="753135" y="2049868"/>
                </a:lnTo>
                <a:lnTo>
                  <a:pt x="740549" y="2013902"/>
                </a:lnTo>
                <a:close/>
              </a:path>
              <a:path w="1069975" h="2965450">
                <a:moveTo>
                  <a:pt x="765721" y="2085835"/>
                </a:moveTo>
                <a:lnTo>
                  <a:pt x="729754" y="2098408"/>
                </a:lnTo>
                <a:lnTo>
                  <a:pt x="742340" y="2134374"/>
                </a:lnTo>
                <a:lnTo>
                  <a:pt x="778294" y="2121789"/>
                </a:lnTo>
                <a:lnTo>
                  <a:pt x="765721" y="2085835"/>
                </a:lnTo>
                <a:close/>
              </a:path>
              <a:path w="1069975" h="2965450">
                <a:moveTo>
                  <a:pt x="790879" y="2157755"/>
                </a:moveTo>
                <a:lnTo>
                  <a:pt x="754913" y="2170341"/>
                </a:lnTo>
                <a:lnTo>
                  <a:pt x="767499" y="2206294"/>
                </a:lnTo>
                <a:lnTo>
                  <a:pt x="803465" y="2193721"/>
                </a:lnTo>
                <a:lnTo>
                  <a:pt x="790879" y="2157755"/>
                </a:lnTo>
                <a:close/>
              </a:path>
              <a:path w="1069975" h="2965450">
                <a:moveTo>
                  <a:pt x="816038" y="2229675"/>
                </a:moveTo>
                <a:lnTo>
                  <a:pt x="780084" y="2242261"/>
                </a:lnTo>
                <a:lnTo>
                  <a:pt x="792657" y="2278227"/>
                </a:lnTo>
                <a:lnTo>
                  <a:pt x="828624" y="2265641"/>
                </a:lnTo>
                <a:lnTo>
                  <a:pt x="816038" y="2229675"/>
                </a:lnTo>
                <a:close/>
              </a:path>
              <a:path w="1069975" h="2965450">
                <a:moveTo>
                  <a:pt x="841209" y="2301608"/>
                </a:moveTo>
                <a:lnTo>
                  <a:pt x="805243" y="2314194"/>
                </a:lnTo>
                <a:lnTo>
                  <a:pt x="817829" y="2350147"/>
                </a:lnTo>
                <a:lnTo>
                  <a:pt x="853795" y="2337574"/>
                </a:lnTo>
                <a:lnTo>
                  <a:pt x="841209" y="2301608"/>
                </a:lnTo>
                <a:close/>
              </a:path>
              <a:path w="1069975" h="2965450">
                <a:moveTo>
                  <a:pt x="866368" y="2373528"/>
                </a:moveTo>
                <a:lnTo>
                  <a:pt x="830414" y="2386114"/>
                </a:lnTo>
                <a:lnTo>
                  <a:pt x="842987" y="2422080"/>
                </a:lnTo>
                <a:lnTo>
                  <a:pt x="878954" y="2409494"/>
                </a:lnTo>
                <a:lnTo>
                  <a:pt x="866368" y="2373528"/>
                </a:lnTo>
                <a:close/>
              </a:path>
              <a:path w="1069975" h="2965450">
                <a:moveTo>
                  <a:pt x="891539" y="2445461"/>
                </a:moveTo>
                <a:lnTo>
                  <a:pt x="855573" y="2458034"/>
                </a:lnTo>
                <a:lnTo>
                  <a:pt x="868159" y="2494000"/>
                </a:lnTo>
                <a:lnTo>
                  <a:pt x="904113" y="2481414"/>
                </a:lnTo>
                <a:lnTo>
                  <a:pt x="891539" y="2445461"/>
                </a:lnTo>
                <a:close/>
              </a:path>
              <a:path w="1069975" h="2965450">
                <a:moveTo>
                  <a:pt x="916698" y="2517381"/>
                </a:moveTo>
                <a:lnTo>
                  <a:pt x="880732" y="2529967"/>
                </a:lnTo>
                <a:lnTo>
                  <a:pt x="893317" y="2565920"/>
                </a:lnTo>
                <a:lnTo>
                  <a:pt x="929284" y="2553347"/>
                </a:lnTo>
                <a:lnTo>
                  <a:pt x="916698" y="2517381"/>
                </a:lnTo>
                <a:close/>
              </a:path>
              <a:path w="1069975" h="2965450">
                <a:moveTo>
                  <a:pt x="941870" y="2589301"/>
                </a:moveTo>
                <a:lnTo>
                  <a:pt x="905903" y="2601887"/>
                </a:lnTo>
                <a:lnTo>
                  <a:pt x="918489" y="2637853"/>
                </a:lnTo>
                <a:lnTo>
                  <a:pt x="954443" y="2625267"/>
                </a:lnTo>
                <a:lnTo>
                  <a:pt x="941870" y="2589301"/>
                </a:lnTo>
                <a:close/>
              </a:path>
              <a:path w="1069975" h="2965450">
                <a:moveTo>
                  <a:pt x="967028" y="2661234"/>
                </a:moveTo>
                <a:lnTo>
                  <a:pt x="931062" y="2673819"/>
                </a:lnTo>
                <a:lnTo>
                  <a:pt x="943648" y="2709773"/>
                </a:lnTo>
                <a:lnTo>
                  <a:pt x="979614" y="2697200"/>
                </a:lnTo>
                <a:lnTo>
                  <a:pt x="967028" y="2661234"/>
                </a:lnTo>
                <a:close/>
              </a:path>
              <a:path w="1069975" h="2965450">
                <a:moveTo>
                  <a:pt x="992187" y="2733154"/>
                </a:moveTo>
                <a:lnTo>
                  <a:pt x="956233" y="2745740"/>
                </a:lnTo>
                <a:lnTo>
                  <a:pt x="968806" y="2781706"/>
                </a:lnTo>
                <a:lnTo>
                  <a:pt x="1004773" y="2769120"/>
                </a:lnTo>
                <a:lnTo>
                  <a:pt x="992187" y="2733154"/>
                </a:lnTo>
                <a:close/>
              </a:path>
              <a:path w="1069975" h="2965450">
                <a:moveTo>
                  <a:pt x="1069365" y="2838348"/>
                </a:moveTo>
                <a:lnTo>
                  <a:pt x="961466" y="2876092"/>
                </a:lnTo>
                <a:lnTo>
                  <a:pt x="1053160" y="2965107"/>
                </a:lnTo>
                <a:lnTo>
                  <a:pt x="1069365" y="2838348"/>
                </a:lnTo>
                <a:close/>
              </a:path>
              <a:path w="1069975" h="2965450">
                <a:moveTo>
                  <a:pt x="1017358" y="2805087"/>
                </a:moveTo>
                <a:lnTo>
                  <a:pt x="981392" y="2817660"/>
                </a:lnTo>
                <a:lnTo>
                  <a:pt x="993978" y="2853626"/>
                </a:lnTo>
                <a:lnTo>
                  <a:pt x="1029944" y="2841040"/>
                </a:lnTo>
                <a:lnTo>
                  <a:pt x="1017358" y="2805087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3232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Proving</a:t>
            </a:r>
            <a:r>
              <a:rPr sz="2800" b="0" spc="-7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Immutability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24794" y="2291194"/>
            <a:ext cx="2359660" cy="3658870"/>
            <a:chOff x="624794" y="2291194"/>
            <a:chExt cx="2359660" cy="3658870"/>
          </a:xfrm>
        </p:grpSpPr>
        <p:sp>
          <p:nvSpPr>
            <p:cNvPr id="5" name="object 5"/>
            <p:cNvSpPr/>
            <p:nvPr/>
          </p:nvSpPr>
          <p:spPr>
            <a:xfrm>
              <a:off x="631144" y="2297544"/>
              <a:ext cx="2346960" cy="3646170"/>
            </a:xfrm>
            <a:custGeom>
              <a:avLst/>
              <a:gdLst/>
              <a:ahLst/>
              <a:cxnLst/>
              <a:rect l="l" t="t" r="r" b="b"/>
              <a:pathLst>
                <a:path w="2346960" h="3646170">
                  <a:moveTo>
                    <a:pt x="1955794" y="0"/>
                  </a:moveTo>
                  <a:lnTo>
                    <a:pt x="391168" y="0"/>
                  </a:lnTo>
                  <a:lnTo>
                    <a:pt x="342101" y="3047"/>
                  </a:lnTo>
                  <a:lnTo>
                    <a:pt x="294852" y="11946"/>
                  </a:lnTo>
                  <a:lnTo>
                    <a:pt x="249789" y="26330"/>
                  </a:lnTo>
                  <a:lnTo>
                    <a:pt x="207278" y="45831"/>
                  </a:lnTo>
                  <a:lnTo>
                    <a:pt x="167685" y="70084"/>
                  </a:lnTo>
                  <a:lnTo>
                    <a:pt x="131377" y="98722"/>
                  </a:lnTo>
                  <a:lnTo>
                    <a:pt x="98721" y="131378"/>
                  </a:lnTo>
                  <a:lnTo>
                    <a:pt x="70084" y="167686"/>
                  </a:lnTo>
                  <a:lnTo>
                    <a:pt x="45831" y="207280"/>
                  </a:lnTo>
                  <a:lnTo>
                    <a:pt x="26330" y="249791"/>
                  </a:lnTo>
                  <a:lnTo>
                    <a:pt x="11946" y="294855"/>
                  </a:lnTo>
                  <a:lnTo>
                    <a:pt x="3047" y="342104"/>
                  </a:lnTo>
                  <a:lnTo>
                    <a:pt x="0" y="391172"/>
                  </a:lnTo>
                  <a:lnTo>
                    <a:pt x="0" y="3254883"/>
                  </a:lnTo>
                  <a:lnTo>
                    <a:pt x="3047" y="3303951"/>
                  </a:lnTo>
                  <a:lnTo>
                    <a:pt x="11946" y="3351200"/>
                  </a:lnTo>
                  <a:lnTo>
                    <a:pt x="26330" y="3396263"/>
                  </a:lnTo>
                  <a:lnTo>
                    <a:pt x="45831" y="3438775"/>
                  </a:lnTo>
                  <a:lnTo>
                    <a:pt x="70084" y="3478368"/>
                  </a:lnTo>
                  <a:lnTo>
                    <a:pt x="98721" y="3514676"/>
                  </a:lnTo>
                  <a:lnTo>
                    <a:pt x="131377" y="3547332"/>
                  </a:lnTo>
                  <a:lnTo>
                    <a:pt x="167685" y="3575970"/>
                  </a:lnTo>
                  <a:lnTo>
                    <a:pt x="207278" y="3600223"/>
                  </a:lnTo>
                  <a:lnTo>
                    <a:pt x="249789" y="3619725"/>
                  </a:lnTo>
                  <a:lnTo>
                    <a:pt x="294852" y="3634108"/>
                  </a:lnTo>
                  <a:lnTo>
                    <a:pt x="342101" y="3643007"/>
                  </a:lnTo>
                  <a:lnTo>
                    <a:pt x="391168" y="3646055"/>
                  </a:lnTo>
                  <a:lnTo>
                    <a:pt x="1955794" y="3646055"/>
                  </a:lnTo>
                  <a:lnTo>
                    <a:pt x="2004860" y="3643007"/>
                  </a:lnTo>
                  <a:lnTo>
                    <a:pt x="2052107" y="3634108"/>
                  </a:lnTo>
                  <a:lnTo>
                    <a:pt x="2097168" y="3619725"/>
                  </a:lnTo>
                  <a:lnTo>
                    <a:pt x="2139679" y="3600223"/>
                  </a:lnTo>
                  <a:lnTo>
                    <a:pt x="2179270" y="3575970"/>
                  </a:lnTo>
                  <a:lnTo>
                    <a:pt x="2215577" y="3547332"/>
                  </a:lnTo>
                  <a:lnTo>
                    <a:pt x="2248233" y="3514676"/>
                  </a:lnTo>
                  <a:lnTo>
                    <a:pt x="2276870" y="3478368"/>
                  </a:lnTo>
                  <a:lnTo>
                    <a:pt x="2301123" y="3438775"/>
                  </a:lnTo>
                  <a:lnTo>
                    <a:pt x="2320624" y="3396263"/>
                  </a:lnTo>
                  <a:lnTo>
                    <a:pt x="2335008" y="3351200"/>
                  </a:lnTo>
                  <a:lnTo>
                    <a:pt x="2343907" y="3303951"/>
                  </a:lnTo>
                  <a:lnTo>
                    <a:pt x="2346954" y="3254883"/>
                  </a:lnTo>
                  <a:lnTo>
                    <a:pt x="2346954" y="391172"/>
                  </a:lnTo>
                  <a:lnTo>
                    <a:pt x="2343907" y="342104"/>
                  </a:lnTo>
                  <a:lnTo>
                    <a:pt x="2335008" y="294855"/>
                  </a:lnTo>
                  <a:lnTo>
                    <a:pt x="2320624" y="249791"/>
                  </a:lnTo>
                  <a:lnTo>
                    <a:pt x="2301123" y="207280"/>
                  </a:lnTo>
                  <a:lnTo>
                    <a:pt x="2276870" y="167686"/>
                  </a:lnTo>
                  <a:lnTo>
                    <a:pt x="2248233" y="131378"/>
                  </a:lnTo>
                  <a:lnTo>
                    <a:pt x="2215577" y="98722"/>
                  </a:lnTo>
                  <a:lnTo>
                    <a:pt x="2179270" y="70084"/>
                  </a:lnTo>
                  <a:lnTo>
                    <a:pt x="2139679" y="45831"/>
                  </a:lnTo>
                  <a:lnTo>
                    <a:pt x="2097168" y="26330"/>
                  </a:lnTo>
                  <a:lnTo>
                    <a:pt x="2052107" y="11946"/>
                  </a:lnTo>
                  <a:lnTo>
                    <a:pt x="2004860" y="3047"/>
                  </a:lnTo>
                  <a:lnTo>
                    <a:pt x="1955794" y="0"/>
                  </a:lnTo>
                  <a:close/>
                </a:path>
              </a:pathLst>
            </a:custGeom>
            <a:solidFill>
              <a:srgbClr val="1D9EBA">
                <a:alpha val="2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4794" y="2291194"/>
              <a:ext cx="2359660" cy="3658870"/>
            </a:xfrm>
            <a:custGeom>
              <a:avLst/>
              <a:gdLst/>
              <a:ahLst/>
              <a:cxnLst/>
              <a:rect l="l" t="t" r="r" b="b"/>
              <a:pathLst>
                <a:path w="2359660" h="3658870">
                  <a:moveTo>
                    <a:pt x="12691" y="3260915"/>
                  </a:moveTo>
                  <a:lnTo>
                    <a:pt x="7" y="3261550"/>
                  </a:lnTo>
                  <a:lnTo>
                    <a:pt x="1833" y="3297726"/>
                  </a:lnTo>
                  <a:lnTo>
                    <a:pt x="14518" y="3297086"/>
                  </a:lnTo>
                  <a:lnTo>
                    <a:pt x="12691" y="3260915"/>
                  </a:lnTo>
                  <a:close/>
                </a:path>
                <a:path w="2359660" h="3658870">
                  <a:moveTo>
                    <a:pt x="12700" y="3223133"/>
                  </a:moveTo>
                  <a:lnTo>
                    <a:pt x="0" y="3223133"/>
                  </a:lnTo>
                  <a:lnTo>
                    <a:pt x="0" y="3261233"/>
                  </a:lnTo>
                  <a:lnTo>
                    <a:pt x="6349" y="3261233"/>
                  </a:lnTo>
                  <a:lnTo>
                    <a:pt x="12691" y="3260915"/>
                  </a:lnTo>
                  <a:lnTo>
                    <a:pt x="12700" y="3223133"/>
                  </a:lnTo>
                  <a:close/>
                </a:path>
                <a:path w="2359660" h="3658870">
                  <a:moveTo>
                    <a:pt x="12700" y="3172333"/>
                  </a:moveTo>
                  <a:lnTo>
                    <a:pt x="0" y="3172333"/>
                  </a:lnTo>
                  <a:lnTo>
                    <a:pt x="0" y="3210433"/>
                  </a:lnTo>
                  <a:lnTo>
                    <a:pt x="12700" y="3210433"/>
                  </a:lnTo>
                  <a:lnTo>
                    <a:pt x="12700" y="3172333"/>
                  </a:lnTo>
                  <a:close/>
                </a:path>
                <a:path w="2359660" h="3658870">
                  <a:moveTo>
                    <a:pt x="12700" y="3121533"/>
                  </a:moveTo>
                  <a:lnTo>
                    <a:pt x="0" y="3121533"/>
                  </a:lnTo>
                  <a:lnTo>
                    <a:pt x="0" y="3159633"/>
                  </a:lnTo>
                  <a:lnTo>
                    <a:pt x="12700" y="3159633"/>
                  </a:lnTo>
                  <a:lnTo>
                    <a:pt x="12700" y="3121533"/>
                  </a:lnTo>
                  <a:close/>
                </a:path>
                <a:path w="2359660" h="3658870">
                  <a:moveTo>
                    <a:pt x="12700" y="3070733"/>
                  </a:moveTo>
                  <a:lnTo>
                    <a:pt x="0" y="3070733"/>
                  </a:lnTo>
                  <a:lnTo>
                    <a:pt x="0" y="3108833"/>
                  </a:lnTo>
                  <a:lnTo>
                    <a:pt x="12700" y="3108833"/>
                  </a:lnTo>
                  <a:lnTo>
                    <a:pt x="12700" y="3070733"/>
                  </a:lnTo>
                  <a:close/>
                </a:path>
                <a:path w="2359660" h="3658870">
                  <a:moveTo>
                    <a:pt x="12700" y="3019933"/>
                  </a:moveTo>
                  <a:lnTo>
                    <a:pt x="0" y="3019933"/>
                  </a:lnTo>
                  <a:lnTo>
                    <a:pt x="0" y="3058033"/>
                  </a:lnTo>
                  <a:lnTo>
                    <a:pt x="12700" y="3058033"/>
                  </a:lnTo>
                  <a:lnTo>
                    <a:pt x="12700" y="3019933"/>
                  </a:lnTo>
                  <a:close/>
                </a:path>
                <a:path w="2359660" h="3658870">
                  <a:moveTo>
                    <a:pt x="12700" y="2969133"/>
                  </a:moveTo>
                  <a:lnTo>
                    <a:pt x="0" y="2969133"/>
                  </a:lnTo>
                  <a:lnTo>
                    <a:pt x="0" y="3007233"/>
                  </a:lnTo>
                  <a:lnTo>
                    <a:pt x="12700" y="3007233"/>
                  </a:lnTo>
                  <a:lnTo>
                    <a:pt x="12700" y="2969133"/>
                  </a:lnTo>
                  <a:close/>
                </a:path>
                <a:path w="2359660" h="3658870">
                  <a:moveTo>
                    <a:pt x="12700" y="2918333"/>
                  </a:moveTo>
                  <a:lnTo>
                    <a:pt x="0" y="2918333"/>
                  </a:lnTo>
                  <a:lnTo>
                    <a:pt x="0" y="2956433"/>
                  </a:lnTo>
                  <a:lnTo>
                    <a:pt x="12700" y="2956433"/>
                  </a:lnTo>
                  <a:lnTo>
                    <a:pt x="12700" y="2918333"/>
                  </a:lnTo>
                  <a:close/>
                </a:path>
                <a:path w="2359660" h="3658870">
                  <a:moveTo>
                    <a:pt x="12700" y="2867533"/>
                  </a:moveTo>
                  <a:lnTo>
                    <a:pt x="0" y="2867533"/>
                  </a:lnTo>
                  <a:lnTo>
                    <a:pt x="0" y="2905633"/>
                  </a:lnTo>
                  <a:lnTo>
                    <a:pt x="12700" y="2905633"/>
                  </a:lnTo>
                  <a:lnTo>
                    <a:pt x="12700" y="2867533"/>
                  </a:lnTo>
                  <a:close/>
                </a:path>
                <a:path w="2359660" h="3658870">
                  <a:moveTo>
                    <a:pt x="12700" y="2816733"/>
                  </a:moveTo>
                  <a:lnTo>
                    <a:pt x="0" y="2816733"/>
                  </a:lnTo>
                  <a:lnTo>
                    <a:pt x="0" y="2854833"/>
                  </a:lnTo>
                  <a:lnTo>
                    <a:pt x="12700" y="2854833"/>
                  </a:lnTo>
                  <a:lnTo>
                    <a:pt x="12700" y="2816733"/>
                  </a:lnTo>
                  <a:close/>
                </a:path>
                <a:path w="2359660" h="3658870">
                  <a:moveTo>
                    <a:pt x="12700" y="2765933"/>
                  </a:moveTo>
                  <a:lnTo>
                    <a:pt x="0" y="2765933"/>
                  </a:lnTo>
                  <a:lnTo>
                    <a:pt x="0" y="2804033"/>
                  </a:lnTo>
                  <a:lnTo>
                    <a:pt x="12700" y="2804033"/>
                  </a:lnTo>
                  <a:lnTo>
                    <a:pt x="12700" y="2765933"/>
                  </a:lnTo>
                  <a:close/>
                </a:path>
                <a:path w="2359660" h="3658870">
                  <a:moveTo>
                    <a:pt x="12700" y="2715133"/>
                  </a:moveTo>
                  <a:lnTo>
                    <a:pt x="0" y="2715133"/>
                  </a:lnTo>
                  <a:lnTo>
                    <a:pt x="0" y="2753233"/>
                  </a:lnTo>
                  <a:lnTo>
                    <a:pt x="12700" y="2753233"/>
                  </a:lnTo>
                  <a:lnTo>
                    <a:pt x="12700" y="2715133"/>
                  </a:lnTo>
                  <a:close/>
                </a:path>
                <a:path w="2359660" h="3658870">
                  <a:moveTo>
                    <a:pt x="12700" y="2664333"/>
                  </a:moveTo>
                  <a:lnTo>
                    <a:pt x="0" y="2664333"/>
                  </a:lnTo>
                  <a:lnTo>
                    <a:pt x="0" y="2702433"/>
                  </a:lnTo>
                  <a:lnTo>
                    <a:pt x="12700" y="2702433"/>
                  </a:lnTo>
                  <a:lnTo>
                    <a:pt x="12700" y="2664333"/>
                  </a:lnTo>
                  <a:close/>
                </a:path>
                <a:path w="2359660" h="3658870">
                  <a:moveTo>
                    <a:pt x="12700" y="2613533"/>
                  </a:moveTo>
                  <a:lnTo>
                    <a:pt x="0" y="2613533"/>
                  </a:lnTo>
                  <a:lnTo>
                    <a:pt x="0" y="2651633"/>
                  </a:lnTo>
                  <a:lnTo>
                    <a:pt x="12700" y="2651633"/>
                  </a:lnTo>
                  <a:lnTo>
                    <a:pt x="12700" y="2613533"/>
                  </a:lnTo>
                  <a:close/>
                </a:path>
                <a:path w="2359660" h="3658870">
                  <a:moveTo>
                    <a:pt x="12700" y="2562733"/>
                  </a:moveTo>
                  <a:lnTo>
                    <a:pt x="0" y="2562733"/>
                  </a:lnTo>
                  <a:lnTo>
                    <a:pt x="0" y="2600833"/>
                  </a:lnTo>
                  <a:lnTo>
                    <a:pt x="12700" y="2600833"/>
                  </a:lnTo>
                  <a:lnTo>
                    <a:pt x="12700" y="2562733"/>
                  </a:lnTo>
                  <a:close/>
                </a:path>
                <a:path w="2359660" h="3658870">
                  <a:moveTo>
                    <a:pt x="12700" y="2511933"/>
                  </a:moveTo>
                  <a:lnTo>
                    <a:pt x="0" y="2511933"/>
                  </a:lnTo>
                  <a:lnTo>
                    <a:pt x="0" y="2550033"/>
                  </a:lnTo>
                  <a:lnTo>
                    <a:pt x="12700" y="2550033"/>
                  </a:lnTo>
                  <a:lnTo>
                    <a:pt x="12700" y="2511933"/>
                  </a:lnTo>
                  <a:close/>
                </a:path>
                <a:path w="2359660" h="3658870">
                  <a:moveTo>
                    <a:pt x="12700" y="2461133"/>
                  </a:moveTo>
                  <a:lnTo>
                    <a:pt x="0" y="2461133"/>
                  </a:lnTo>
                  <a:lnTo>
                    <a:pt x="0" y="2499233"/>
                  </a:lnTo>
                  <a:lnTo>
                    <a:pt x="12700" y="2499233"/>
                  </a:lnTo>
                  <a:lnTo>
                    <a:pt x="12700" y="2461133"/>
                  </a:lnTo>
                  <a:close/>
                </a:path>
                <a:path w="2359660" h="3658870">
                  <a:moveTo>
                    <a:pt x="12700" y="2410333"/>
                  </a:moveTo>
                  <a:lnTo>
                    <a:pt x="0" y="2410333"/>
                  </a:lnTo>
                  <a:lnTo>
                    <a:pt x="0" y="2448433"/>
                  </a:lnTo>
                  <a:lnTo>
                    <a:pt x="12700" y="2448433"/>
                  </a:lnTo>
                  <a:lnTo>
                    <a:pt x="12700" y="2410333"/>
                  </a:lnTo>
                  <a:close/>
                </a:path>
                <a:path w="2359660" h="3658870">
                  <a:moveTo>
                    <a:pt x="12700" y="2359533"/>
                  </a:moveTo>
                  <a:lnTo>
                    <a:pt x="0" y="2359533"/>
                  </a:lnTo>
                  <a:lnTo>
                    <a:pt x="0" y="2397633"/>
                  </a:lnTo>
                  <a:lnTo>
                    <a:pt x="12700" y="2397633"/>
                  </a:lnTo>
                  <a:lnTo>
                    <a:pt x="12700" y="2359533"/>
                  </a:lnTo>
                  <a:close/>
                </a:path>
                <a:path w="2359660" h="3658870">
                  <a:moveTo>
                    <a:pt x="12700" y="2308733"/>
                  </a:moveTo>
                  <a:lnTo>
                    <a:pt x="0" y="2308733"/>
                  </a:lnTo>
                  <a:lnTo>
                    <a:pt x="0" y="2346833"/>
                  </a:lnTo>
                  <a:lnTo>
                    <a:pt x="12700" y="2346833"/>
                  </a:lnTo>
                  <a:lnTo>
                    <a:pt x="12700" y="2308733"/>
                  </a:lnTo>
                  <a:close/>
                </a:path>
                <a:path w="2359660" h="3658870">
                  <a:moveTo>
                    <a:pt x="12700" y="2257933"/>
                  </a:moveTo>
                  <a:lnTo>
                    <a:pt x="0" y="2257933"/>
                  </a:lnTo>
                  <a:lnTo>
                    <a:pt x="0" y="2296033"/>
                  </a:lnTo>
                  <a:lnTo>
                    <a:pt x="12700" y="2296033"/>
                  </a:lnTo>
                  <a:lnTo>
                    <a:pt x="12700" y="2257933"/>
                  </a:lnTo>
                  <a:close/>
                </a:path>
                <a:path w="2359660" h="3658870">
                  <a:moveTo>
                    <a:pt x="12700" y="2207133"/>
                  </a:moveTo>
                  <a:lnTo>
                    <a:pt x="0" y="2207133"/>
                  </a:lnTo>
                  <a:lnTo>
                    <a:pt x="0" y="2245233"/>
                  </a:lnTo>
                  <a:lnTo>
                    <a:pt x="12700" y="2245233"/>
                  </a:lnTo>
                  <a:lnTo>
                    <a:pt x="12700" y="2207133"/>
                  </a:lnTo>
                  <a:close/>
                </a:path>
                <a:path w="2359660" h="3658870">
                  <a:moveTo>
                    <a:pt x="12700" y="2156333"/>
                  </a:moveTo>
                  <a:lnTo>
                    <a:pt x="0" y="2156333"/>
                  </a:lnTo>
                  <a:lnTo>
                    <a:pt x="0" y="2194433"/>
                  </a:lnTo>
                  <a:lnTo>
                    <a:pt x="12700" y="2194433"/>
                  </a:lnTo>
                  <a:lnTo>
                    <a:pt x="12700" y="2156333"/>
                  </a:lnTo>
                  <a:close/>
                </a:path>
                <a:path w="2359660" h="3658870">
                  <a:moveTo>
                    <a:pt x="12700" y="2105533"/>
                  </a:moveTo>
                  <a:lnTo>
                    <a:pt x="0" y="2105533"/>
                  </a:lnTo>
                  <a:lnTo>
                    <a:pt x="0" y="2143633"/>
                  </a:lnTo>
                  <a:lnTo>
                    <a:pt x="12700" y="2143633"/>
                  </a:lnTo>
                  <a:lnTo>
                    <a:pt x="12700" y="2105533"/>
                  </a:lnTo>
                  <a:close/>
                </a:path>
                <a:path w="2359660" h="3658870">
                  <a:moveTo>
                    <a:pt x="12700" y="2054733"/>
                  </a:moveTo>
                  <a:lnTo>
                    <a:pt x="0" y="2054733"/>
                  </a:lnTo>
                  <a:lnTo>
                    <a:pt x="0" y="2092833"/>
                  </a:lnTo>
                  <a:lnTo>
                    <a:pt x="12700" y="2092833"/>
                  </a:lnTo>
                  <a:lnTo>
                    <a:pt x="12700" y="2054733"/>
                  </a:lnTo>
                  <a:close/>
                </a:path>
                <a:path w="2359660" h="3658870">
                  <a:moveTo>
                    <a:pt x="12700" y="2003933"/>
                  </a:moveTo>
                  <a:lnTo>
                    <a:pt x="0" y="2003933"/>
                  </a:lnTo>
                  <a:lnTo>
                    <a:pt x="0" y="2042033"/>
                  </a:lnTo>
                  <a:lnTo>
                    <a:pt x="12700" y="2042033"/>
                  </a:lnTo>
                  <a:lnTo>
                    <a:pt x="12700" y="2003933"/>
                  </a:lnTo>
                  <a:close/>
                </a:path>
                <a:path w="2359660" h="3658870">
                  <a:moveTo>
                    <a:pt x="12700" y="1953133"/>
                  </a:moveTo>
                  <a:lnTo>
                    <a:pt x="0" y="1953133"/>
                  </a:lnTo>
                  <a:lnTo>
                    <a:pt x="0" y="1991233"/>
                  </a:lnTo>
                  <a:lnTo>
                    <a:pt x="12700" y="1991233"/>
                  </a:lnTo>
                  <a:lnTo>
                    <a:pt x="12700" y="1953133"/>
                  </a:lnTo>
                  <a:close/>
                </a:path>
                <a:path w="2359660" h="3658870">
                  <a:moveTo>
                    <a:pt x="12700" y="1902333"/>
                  </a:moveTo>
                  <a:lnTo>
                    <a:pt x="0" y="1902333"/>
                  </a:lnTo>
                  <a:lnTo>
                    <a:pt x="0" y="1940433"/>
                  </a:lnTo>
                  <a:lnTo>
                    <a:pt x="12700" y="1940433"/>
                  </a:lnTo>
                  <a:lnTo>
                    <a:pt x="12700" y="1902333"/>
                  </a:lnTo>
                  <a:close/>
                </a:path>
                <a:path w="2359660" h="3658870">
                  <a:moveTo>
                    <a:pt x="12700" y="1851533"/>
                  </a:moveTo>
                  <a:lnTo>
                    <a:pt x="0" y="1851533"/>
                  </a:lnTo>
                  <a:lnTo>
                    <a:pt x="0" y="1889633"/>
                  </a:lnTo>
                  <a:lnTo>
                    <a:pt x="12700" y="1889633"/>
                  </a:lnTo>
                  <a:lnTo>
                    <a:pt x="12700" y="1851533"/>
                  </a:lnTo>
                  <a:close/>
                </a:path>
                <a:path w="2359660" h="3658870">
                  <a:moveTo>
                    <a:pt x="12700" y="1800733"/>
                  </a:moveTo>
                  <a:lnTo>
                    <a:pt x="0" y="1800733"/>
                  </a:lnTo>
                  <a:lnTo>
                    <a:pt x="0" y="1838833"/>
                  </a:lnTo>
                  <a:lnTo>
                    <a:pt x="12700" y="1838833"/>
                  </a:lnTo>
                  <a:lnTo>
                    <a:pt x="12700" y="1800733"/>
                  </a:lnTo>
                  <a:close/>
                </a:path>
                <a:path w="2359660" h="3658870">
                  <a:moveTo>
                    <a:pt x="12700" y="1749933"/>
                  </a:moveTo>
                  <a:lnTo>
                    <a:pt x="0" y="1749933"/>
                  </a:lnTo>
                  <a:lnTo>
                    <a:pt x="0" y="1788033"/>
                  </a:lnTo>
                  <a:lnTo>
                    <a:pt x="12700" y="1788033"/>
                  </a:lnTo>
                  <a:lnTo>
                    <a:pt x="12700" y="1749933"/>
                  </a:lnTo>
                  <a:close/>
                </a:path>
                <a:path w="2359660" h="3658870">
                  <a:moveTo>
                    <a:pt x="12700" y="1699133"/>
                  </a:moveTo>
                  <a:lnTo>
                    <a:pt x="0" y="1699133"/>
                  </a:lnTo>
                  <a:lnTo>
                    <a:pt x="0" y="1737233"/>
                  </a:lnTo>
                  <a:lnTo>
                    <a:pt x="12700" y="1737233"/>
                  </a:lnTo>
                  <a:lnTo>
                    <a:pt x="12700" y="1699133"/>
                  </a:lnTo>
                  <a:close/>
                </a:path>
                <a:path w="2359660" h="3658870">
                  <a:moveTo>
                    <a:pt x="12700" y="1648333"/>
                  </a:moveTo>
                  <a:lnTo>
                    <a:pt x="0" y="1648333"/>
                  </a:lnTo>
                  <a:lnTo>
                    <a:pt x="0" y="1686433"/>
                  </a:lnTo>
                  <a:lnTo>
                    <a:pt x="12700" y="1686433"/>
                  </a:lnTo>
                  <a:lnTo>
                    <a:pt x="12700" y="1648333"/>
                  </a:lnTo>
                  <a:close/>
                </a:path>
                <a:path w="2359660" h="3658870">
                  <a:moveTo>
                    <a:pt x="12700" y="1597533"/>
                  </a:moveTo>
                  <a:lnTo>
                    <a:pt x="0" y="1597533"/>
                  </a:lnTo>
                  <a:lnTo>
                    <a:pt x="0" y="1635633"/>
                  </a:lnTo>
                  <a:lnTo>
                    <a:pt x="12700" y="1635633"/>
                  </a:lnTo>
                  <a:lnTo>
                    <a:pt x="12700" y="1597533"/>
                  </a:lnTo>
                  <a:close/>
                </a:path>
                <a:path w="2359660" h="3658870">
                  <a:moveTo>
                    <a:pt x="12700" y="1546733"/>
                  </a:moveTo>
                  <a:lnTo>
                    <a:pt x="0" y="1546733"/>
                  </a:lnTo>
                  <a:lnTo>
                    <a:pt x="0" y="1584833"/>
                  </a:lnTo>
                  <a:lnTo>
                    <a:pt x="12700" y="1584833"/>
                  </a:lnTo>
                  <a:lnTo>
                    <a:pt x="12700" y="1546733"/>
                  </a:lnTo>
                  <a:close/>
                </a:path>
                <a:path w="2359660" h="3658870">
                  <a:moveTo>
                    <a:pt x="12700" y="1495933"/>
                  </a:moveTo>
                  <a:lnTo>
                    <a:pt x="0" y="1495933"/>
                  </a:lnTo>
                  <a:lnTo>
                    <a:pt x="0" y="1534033"/>
                  </a:lnTo>
                  <a:lnTo>
                    <a:pt x="12700" y="1534033"/>
                  </a:lnTo>
                  <a:lnTo>
                    <a:pt x="12700" y="1495933"/>
                  </a:lnTo>
                  <a:close/>
                </a:path>
                <a:path w="2359660" h="3658870">
                  <a:moveTo>
                    <a:pt x="12700" y="1445133"/>
                  </a:moveTo>
                  <a:lnTo>
                    <a:pt x="0" y="1445133"/>
                  </a:lnTo>
                  <a:lnTo>
                    <a:pt x="0" y="1483233"/>
                  </a:lnTo>
                  <a:lnTo>
                    <a:pt x="12700" y="1483233"/>
                  </a:lnTo>
                  <a:lnTo>
                    <a:pt x="12700" y="1445133"/>
                  </a:lnTo>
                  <a:close/>
                </a:path>
                <a:path w="2359660" h="3658870">
                  <a:moveTo>
                    <a:pt x="12700" y="1394333"/>
                  </a:moveTo>
                  <a:lnTo>
                    <a:pt x="0" y="1394333"/>
                  </a:lnTo>
                  <a:lnTo>
                    <a:pt x="0" y="1432433"/>
                  </a:lnTo>
                  <a:lnTo>
                    <a:pt x="12700" y="1432433"/>
                  </a:lnTo>
                  <a:lnTo>
                    <a:pt x="12700" y="1394333"/>
                  </a:lnTo>
                  <a:close/>
                </a:path>
                <a:path w="2359660" h="3658870">
                  <a:moveTo>
                    <a:pt x="12700" y="1343533"/>
                  </a:moveTo>
                  <a:lnTo>
                    <a:pt x="0" y="1343533"/>
                  </a:lnTo>
                  <a:lnTo>
                    <a:pt x="0" y="1381633"/>
                  </a:lnTo>
                  <a:lnTo>
                    <a:pt x="12700" y="1381633"/>
                  </a:lnTo>
                  <a:lnTo>
                    <a:pt x="12700" y="1343533"/>
                  </a:lnTo>
                  <a:close/>
                </a:path>
                <a:path w="2359660" h="3658870">
                  <a:moveTo>
                    <a:pt x="12700" y="1292733"/>
                  </a:moveTo>
                  <a:lnTo>
                    <a:pt x="0" y="1292733"/>
                  </a:lnTo>
                  <a:lnTo>
                    <a:pt x="0" y="1330833"/>
                  </a:lnTo>
                  <a:lnTo>
                    <a:pt x="12700" y="1330833"/>
                  </a:lnTo>
                  <a:lnTo>
                    <a:pt x="12700" y="1292733"/>
                  </a:lnTo>
                  <a:close/>
                </a:path>
                <a:path w="2359660" h="3658870">
                  <a:moveTo>
                    <a:pt x="12700" y="1241933"/>
                  </a:moveTo>
                  <a:lnTo>
                    <a:pt x="0" y="1241933"/>
                  </a:lnTo>
                  <a:lnTo>
                    <a:pt x="0" y="1280033"/>
                  </a:lnTo>
                  <a:lnTo>
                    <a:pt x="12700" y="1280033"/>
                  </a:lnTo>
                  <a:lnTo>
                    <a:pt x="12700" y="1241933"/>
                  </a:lnTo>
                  <a:close/>
                </a:path>
                <a:path w="2359660" h="3658870">
                  <a:moveTo>
                    <a:pt x="12700" y="1191133"/>
                  </a:moveTo>
                  <a:lnTo>
                    <a:pt x="0" y="1191133"/>
                  </a:lnTo>
                  <a:lnTo>
                    <a:pt x="0" y="1229233"/>
                  </a:lnTo>
                  <a:lnTo>
                    <a:pt x="12700" y="1229233"/>
                  </a:lnTo>
                  <a:lnTo>
                    <a:pt x="12700" y="1191133"/>
                  </a:lnTo>
                  <a:close/>
                </a:path>
                <a:path w="2359660" h="3658870">
                  <a:moveTo>
                    <a:pt x="12700" y="1140333"/>
                  </a:moveTo>
                  <a:lnTo>
                    <a:pt x="0" y="1140333"/>
                  </a:lnTo>
                  <a:lnTo>
                    <a:pt x="0" y="1178433"/>
                  </a:lnTo>
                  <a:lnTo>
                    <a:pt x="12700" y="1178433"/>
                  </a:lnTo>
                  <a:lnTo>
                    <a:pt x="12700" y="1140333"/>
                  </a:lnTo>
                  <a:close/>
                </a:path>
                <a:path w="2359660" h="3658870">
                  <a:moveTo>
                    <a:pt x="12700" y="1089533"/>
                  </a:moveTo>
                  <a:lnTo>
                    <a:pt x="0" y="1089533"/>
                  </a:lnTo>
                  <a:lnTo>
                    <a:pt x="0" y="1127633"/>
                  </a:lnTo>
                  <a:lnTo>
                    <a:pt x="12700" y="1127633"/>
                  </a:lnTo>
                  <a:lnTo>
                    <a:pt x="12700" y="1089533"/>
                  </a:lnTo>
                  <a:close/>
                </a:path>
                <a:path w="2359660" h="3658870">
                  <a:moveTo>
                    <a:pt x="12700" y="1038733"/>
                  </a:moveTo>
                  <a:lnTo>
                    <a:pt x="0" y="1038733"/>
                  </a:lnTo>
                  <a:lnTo>
                    <a:pt x="0" y="1076833"/>
                  </a:lnTo>
                  <a:lnTo>
                    <a:pt x="12700" y="1076833"/>
                  </a:lnTo>
                  <a:lnTo>
                    <a:pt x="12700" y="1038733"/>
                  </a:lnTo>
                  <a:close/>
                </a:path>
                <a:path w="2359660" h="3658870">
                  <a:moveTo>
                    <a:pt x="12700" y="987933"/>
                  </a:moveTo>
                  <a:lnTo>
                    <a:pt x="0" y="987933"/>
                  </a:lnTo>
                  <a:lnTo>
                    <a:pt x="0" y="1026033"/>
                  </a:lnTo>
                  <a:lnTo>
                    <a:pt x="12700" y="1026033"/>
                  </a:lnTo>
                  <a:lnTo>
                    <a:pt x="12700" y="987933"/>
                  </a:lnTo>
                  <a:close/>
                </a:path>
                <a:path w="2359660" h="3658870">
                  <a:moveTo>
                    <a:pt x="12700" y="937133"/>
                  </a:moveTo>
                  <a:lnTo>
                    <a:pt x="0" y="937133"/>
                  </a:lnTo>
                  <a:lnTo>
                    <a:pt x="0" y="975233"/>
                  </a:lnTo>
                  <a:lnTo>
                    <a:pt x="12700" y="975233"/>
                  </a:lnTo>
                  <a:lnTo>
                    <a:pt x="12700" y="937133"/>
                  </a:lnTo>
                  <a:close/>
                </a:path>
                <a:path w="2359660" h="3658870">
                  <a:moveTo>
                    <a:pt x="12700" y="886333"/>
                  </a:moveTo>
                  <a:lnTo>
                    <a:pt x="0" y="886333"/>
                  </a:lnTo>
                  <a:lnTo>
                    <a:pt x="0" y="924433"/>
                  </a:lnTo>
                  <a:lnTo>
                    <a:pt x="12700" y="924433"/>
                  </a:lnTo>
                  <a:lnTo>
                    <a:pt x="12700" y="886333"/>
                  </a:lnTo>
                  <a:close/>
                </a:path>
                <a:path w="2359660" h="3658870">
                  <a:moveTo>
                    <a:pt x="12700" y="835533"/>
                  </a:moveTo>
                  <a:lnTo>
                    <a:pt x="0" y="835533"/>
                  </a:lnTo>
                  <a:lnTo>
                    <a:pt x="0" y="873633"/>
                  </a:lnTo>
                  <a:lnTo>
                    <a:pt x="12700" y="873633"/>
                  </a:lnTo>
                  <a:lnTo>
                    <a:pt x="12700" y="835533"/>
                  </a:lnTo>
                  <a:close/>
                </a:path>
                <a:path w="2359660" h="3658870">
                  <a:moveTo>
                    <a:pt x="12700" y="784733"/>
                  </a:moveTo>
                  <a:lnTo>
                    <a:pt x="0" y="784733"/>
                  </a:lnTo>
                  <a:lnTo>
                    <a:pt x="0" y="822833"/>
                  </a:lnTo>
                  <a:lnTo>
                    <a:pt x="12700" y="822833"/>
                  </a:lnTo>
                  <a:lnTo>
                    <a:pt x="12700" y="784733"/>
                  </a:lnTo>
                  <a:close/>
                </a:path>
                <a:path w="2359660" h="3658870">
                  <a:moveTo>
                    <a:pt x="12700" y="733933"/>
                  </a:moveTo>
                  <a:lnTo>
                    <a:pt x="0" y="733933"/>
                  </a:lnTo>
                  <a:lnTo>
                    <a:pt x="0" y="772033"/>
                  </a:lnTo>
                  <a:lnTo>
                    <a:pt x="12700" y="772033"/>
                  </a:lnTo>
                  <a:lnTo>
                    <a:pt x="12700" y="733933"/>
                  </a:lnTo>
                  <a:close/>
                </a:path>
                <a:path w="2359660" h="3658870">
                  <a:moveTo>
                    <a:pt x="12700" y="683133"/>
                  </a:moveTo>
                  <a:lnTo>
                    <a:pt x="0" y="683133"/>
                  </a:lnTo>
                  <a:lnTo>
                    <a:pt x="0" y="721233"/>
                  </a:lnTo>
                  <a:lnTo>
                    <a:pt x="12700" y="721233"/>
                  </a:lnTo>
                  <a:lnTo>
                    <a:pt x="12700" y="683133"/>
                  </a:lnTo>
                  <a:close/>
                </a:path>
                <a:path w="2359660" h="3658870">
                  <a:moveTo>
                    <a:pt x="12700" y="632333"/>
                  </a:moveTo>
                  <a:lnTo>
                    <a:pt x="0" y="632333"/>
                  </a:lnTo>
                  <a:lnTo>
                    <a:pt x="0" y="670433"/>
                  </a:lnTo>
                  <a:lnTo>
                    <a:pt x="12700" y="670433"/>
                  </a:lnTo>
                  <a:lnTo>
                    <a:pt x="12700" y="632333"/>
                  </a:lnTo>
                  <a:close/>
                </a:path>
                <a:path w="2359660" h="3658870">
                  <a:moveTo>
                    <a:pt x="12700" y="581533"/>
                  </a:moveTo>
                  <a:lnTo>
                    <a:pt x="0" y="581533"/>
                  </a:lnTo>
                  <a:lnTo>
                    <a:pt x="0" y="619633"/>
                  </a:lnTo>
                  <a:lnTo>
                    <a:pt x="12700" y="619633"/>
                  </a:lnTo>
                  <a:lnTo>
                    <a:pt x="12700" y="581533"/>
                  </a:lnTo>
                  <a:close/>
                </a:path>
                <a:path w="2359660" h="3658870">
                  <a:moveTo>
                    <a:pt x="12700" y="530733"/>
                  </a:moveTo>
                  <a:lnTo>
                    <a:pt x="0" y="530733"/>
                  </a:lnTo>
                  <a:lnTo>
                    <a:pt x="0" y="568833"/>
                  </a:lnTo>
                  <a:lnTo>
                    <a:pt x="12700" y="568833"/>
                  </a:lnTo>
                  <a:lnTo>
                    <a:pt x="12700" y="530733"/>
                  </a:lnTo>
                  <a:close/>
                </a:path>
                <a:path w="2359660" h="3658870">
                  <a:moveTo>
                    <a:pt x="12700" y="479933"/>
                  </a:moveTo>
                  <a:lnTo>
                    <a:pt x="0" y="479933"/>
                  </a:lnTo>
                  <a:lnTo>
                    <a:pt x="0" y="518033"/>
                  </a:lnTo>
                  <a:lnTo>
                    <a:pt x="12700" y="518033"/>
                  </a:lnTo>
                  <a:lnTo>
                    <a:pt x="12700" y="479933"/>
                  </a:lnTo>
                  <a:close/>
                </a:path>
                <a:path w="2359660" h="3658870">
                  <a:moveTo>
                    <a:pt x="12700" y="429133"/>
                  </a:moveTo>
                  <a:lnTo>
                    <a:pt x="0" y="429133"/>
                  </a:lnTo>
                  <a:lnTo>
                    <a:pt x="0" y="467233"/>
                  </a:lnTo>
                  <a:lnTo>
                    <a:pt x="12700" y="467233"/>
                  </a:lnTo>
                  <a:lnTo>
                    <a:pt x="12700" y="429133"/>
                  </a:lnTo>
                  <a:close/>
                </a:path>
                <a:path w="2359660" h="3658870">
                  <a:moveTo>
                    <a:pt x="975" y="378040"/>
                  </a:moveTo>
                  <a:lnTo>
                    <a:pt x="0" y="397522"/>
                  </a:lnTo>
                  <a:lnTo>
                    <a:pt x="0" y="416433"/>
                  </a:lnTo>
                  <a:lnTo>
                    <a:pt x="12700" y="416433"/>
                  </a:lnTo>
                  <a:lnTo>
                    <a:pt x="12700" y="397522"/>
                  </a:lnTo>
                  <a:lnTo>
                    <a:pt x="13658" y="378675"/>
                  </a:lnTo>
                  <a:lnTo>
                    <a:pt x="975" y="378040"/>
                  </a:lnTo>
                  <a:close/>
                </a:path>
                <a:path w="2359660" h="3658870">
                  <a:moveTo>
                    <a:pt x="6609" y="326974"/>
                  </a:moveTo>
                  <a:lnTo>
                    <a:pt x="2026" y="357212"/>
                  </a:lnTo>
                  <a:lnTo>
                    <a:pt x="1615" y="365353"/>
                  </a:lnTo>
                  <a:lnTo>
                    <a:pt x="14300" y="366001"/>
                  </a:lnTo>
                  <a:lnTo>
                    <a:pt x="14711" y="357847"/>
                  </a:lnTo>
                  <a:lnTo>
                    <a:pt x="19164" y="328891"/>
                  </a:lnTo>
                  <a:lnTo>
                    <a:pt x="6609" y="326974"/>
                  </a:lnTo>
                  <a:close/>
                </a:path>
                <a:path w="2359660" h="3658870">
                  <a:moveTo>
                    <a:pt x="18916" y="276440"/>
                  </a:moveTo>
                  <a:lnTo>
                    <a:pt x="17786" y="279615"/>
                  </a:lnTo>
                  <a:lnTo>
                    <a:pt x="8981" y="313855"/>
                  </a:lnTo>
                  <a:lnTo>
                    <a:pt x="21281" y="317017"/>
                  </a:lnTo>
                  <a:lnTo>
                    <a:pt x="30086" y="282778"/>
                  </a:lnTo>
                  <a:lnTo>
                    <a:pt x="30841" y="280809"/>
                  </a:lnTo>
                  <a:lnTo>
                    <a:pt x="18916" y="276440"/>
                  </a:lnTo>
                  <a:close/>
                </a:path>
                <a:path w="2359660" h="3658870">
                  <a:moveTo>
                    <a:pt x="37997" y="228739"/>
                  </a:moveTo>
                  <a:lnTo>
                    <a:pt x="31126" y="243077"/>
                  </a:lnTo>
                  <a:lnTo>
                    <a:pt x="23281" y="264515"/>
                  </a:lnTo>
                  <a:lnTo>
                    <a:pt x="35206" y="268884"/>
                  </a:lnTo>
                  <a:lnTo>
                    <a:pt x="43053" y="247446"/>
                  </a:lnTo>
                  <a:lnTo>
                    <a:pt x="49439" y="234251"/>
                  </a:lnTo>
                  <a:lnTo>
                    <a:pt x="37997" y="228739"/>
                  </a:lnTo>
                  <a:close/>
                </a:path>
                <a:path w="2359660" h="3658870">
                  <a:moveTo>
                    <a:pt x="62734" y="183743"/>
                  </a:moveTo>
                  <a:lnTo>
                    <a:pt x="47840" y="208318"/>
                  </a:lnTo>
                  <a:lnTo>
                    <a:pt x="43508" y="217309"/>
                  </a:lnTo>
                  <a:lnTo>
                    <a:pt x="54951" y="222821"/>
                  </a:lnTo>
                  <a:lnTo>
                    <a:pt x="59282" y="213817"/>
                  </a:lnTo>
                  <a:lnTo>
                    <a:pt x="73588" y="190334"/>
                  </a:lnTo>
                  <a:lnTo>
                    <a:pt x="62734" y="183743"/>
                  </a:lnTo>
                  <a:close/>
                </a:path>
                <a:path w="2359660" h="3658870">
                  <a:moveTo>
                    <a:pt x="93383" y="141782"/>
                  </a:moveTo>
                  <a:lnTo>
                    <a:pt x="90587" y="144894"/>
                  </a:lnTo>
                  <a:lnTo>
                    <a:pt x="69916" y="172542"/>
                  </a:lnTo>
                  <a:lnTo>
                    <a:pt x="80086" y="180149"/>
                  </a:lnTo>
                  <a:lnTo>
                    <a:pt x="100759" y="152501"/>
                  </a:lnTo>
                  <a:lnTo>
                    <a:pt x="102781" y="150329"/>
                  </a:lnTo>
                  <a:lnTo>
                    <a:pt x="93383" y="141782"/>
                  </a:lnTo>
                  <a:close/>
                </a:path>
                <a:path w="2359660" h="3658870">
                  <a:moveTo>
                    <a:pt x="129114" y="104901"/>
                  </a:moveTo>
                  <a:lnTo>
                    <a:pt x="116221" y="116649"/>
                  </a:lnTo>
                  <a:lnTo>
                    <a:pt x="101923" y="132384"/>
                  </a:lnTo>
                  <a:lnTo>
                    <a:pt x="111323" y="140919"/>
                  </a:lnTo>
                  <a:lnTo>
                    <a:pt x="125619" y="125196"/>
                  </a:lnTo>
                  <a:lnTo>
                    <a:pt x="137655" y="114300"/>
                  </a:lnTo>
                  <a:lnTo>
                    <a:pt x="129114" y="104901"/>
                  </a:lnTo>
                  <a:close/>
                </a:path>
                <a:path w="2359660" h="3658870">
                  <a:moveTo>
                    <a:pt x="169006" y="72567"/>
                  </a:moveTo>
                  <a:lnTo>
                    <a:pt x="144428" y="90982"/>
                  </a:lnTo>
                  <a:lnTo>
                    <a:pt x="138512" y="96354"/>
                  </a:lnTo>
                  <a:lnTo>
                    <a:pt x="147054" y="105752"/>
                  </a:lnTo>
                  <a:lnTo>
                    <a:pt x="152970" y="100380"/>
                  </a:lnTo>
                  <a:lnTo>
                    <a:pt x="176612" y="82727"/>
                  </a:lnTo>
                  <a:lnTo>
                    <a:pt x="169006" y="72567"/>
                  </a:lnTo>
                  <a:close/>
                </a:path>
                <a:path w="2359660" h="3658870">
                  <a:moveTo>
                    <a:pt x="213323" y="45427"/>
                  </a:moveTo>
                  <a:lnTo>
                    <a:pt x="207768" y="48133"/>
                  </a:lnTo>
                  <a:lnTo>
                    <a:pt x="179962" y="65024"/>
                  </a:lnTo>
                  <a:lnTo>
                    <a:pt x="186556" y="75882"/>
                  </a:lnTo>
                  <a:lnTo>
                    <a:pt x="214362" y="58991"/>
                  </a:lnTo>
                  <a:lnTo>
                    <a:pt x="218834" y="56870"/>
                  </a:lnTo>
                  <a:lnTo>
                    <a:pt x="213323" y="45427"/>
                  </a:lnTo>
                  <a:close/>
                </a:path>
                <a:path w="2359660" h="3658870">
                  <a:moveTo>
                    <a:pt x="260366" y="24803"/>
                  </a:moveTo>
                  <a:lnTo>
                    <a:pt x="242502" y="31369"/>
                  </a:lnTo>
                  <a:lnTo>
                    <a:pt x="224765" y="39916"/>
                  </a:lnTo>
                  <a:lnTo>
                    <a:pt x="230277" y="51358"/>
                  </a:lnTo>
                  <a:lnTo>
                    <a:pt x="248014" y="42811"/>
                  </a:lnTo>
                  <a:lnTo>
                    <a:pt x="264731" y="36728"/>
                  </a:lnTo>
                  <a:lnTo>
                    <a:pt x="260366" y="24803"/>
                  </a:lnTo>
                  <a:close/>
                </a:path>
                <a:path w="2359660" h="3658870">
                  <a:moveTo>
                    <a:pt x="309582" y="10083"/>
                  </a:moveTo>
                  <a:lnTo>
                    <a:pt x="279015" y="17970"/>
                  </a:lnTo>
                  <a:lnTo>
                    <a:pt x="272293" y="20434"/>
                  </a:lnTo>
                  <a:lnTo>
                    <a:pt x="276658" y="32359"/>
                  </a:lnTo>
                  <a:lnTo>
                    <a:pt x="283380" y="29908"/>
                  </a:lnTo>
                  <a:lnTo>
                    <a:pt x="312745" y="22390"/>
                  </a:lnTo>
                  <a:lnTo>
                    <a:pt x="309582" y="10083"/>
                  </a:lnTo>
                  <a:close/>
                </a:path>
                <a:path w="2359660" h="3658870">
                  <a:moveTo>
                    <a:pt x="360944" y="1841"/>
                  </a:moveTo>
                  <a:lnTo>
                    <a:pt x="356566" y="2095"/>
                  </a:lnTo>
                  <a:lnTo>
                    <a:pt x="322605" y="7277"/>
                  </a:lnTo>
                  <a:lnTo>
                    <a:pt x="324520" y="19837"/>
                  </a:lnTo>
                  <a:lnTo>
                    <a:pt x="358482" y="14655"/>
                  </a:lnTo>
                  <a:lnTo>
                    <a:pt x="361585" y="14528"/>
                  </a:lnTo>
                  <a:lnTo>
                    <a:pt x="360944" y="1841"/>
                  </a:lnTo>
                  <a:close/>
                </a:path>
                <a:path w="2359660" h="3658870">
                  <a:moveTo>
                    <a:pt x="412018" y="0"/>
                  </a:moveTo>
                  <a:lnTo>
                    <a:pt x="397198" y="12"/>
                  </a:lnTo>
                  <a:lnTo>
                    <a:pt x="373628" y="1206"/>
                  </a:lnTo>
                  <a:lnTo>
                    <a:pt x="374269" y="13881"/>
                  </a:lnTo>
                  <a:lnTo>
                    <a:pt x="397838" y="12700"/>
                  </a:lnTo>
                  <a:lnTo>
                    <a:pt x="412018" y="12700"/>
                  </a:lnTo>
                  <a:lnTo>
                    <a:pt x="412018" y="0"/>
                  </a:lnTo>
                  <a:close/>
                </a:path>
                <a:path w="2359660" h="3658870">
                  <a:moveTo>
                    <a:pt x="462818" y="0"/>
                  </a:moveTo>
                  <a:lnTo>
                    <a:pt x="424718" y="0"/>
                  </a:lnTo>
                  <a:lnTo>
                    <a:pt x="424718" y="12700"/>
                  </a:lnTo>
                  <a:lnTo>
                    <a:pt x="462818" y="12700"/>
                  </a:lnTo>
                  <a:lnTo>
                    <a:pt x="462818" y="0"/>
                  </a:lnTo>
                  <a:close/>
                </a:path>
                <a:path w="2359660" h="3658870">
                  <a:moveTo>
                    <a:pt x="513618" y="0"/>
                  </a:moveTo>
                  <a:lnTo>
                    <a:pt x="475518" y="0"/>
                  </a:lnTo>
                  <a:lnTo>
                    <a:pt x="475518" y="12700"/>
                  </a:lnTo>
                  <a:lnTo>
                    <a:pt x="513618" y="12700"/>
                  </a:lnTo>
                  <a:lnTo>
                    <a:pt x="513618" y="0"/>
                  </a:lnTo>
                  <a:close/>
                </a:path>
                <a:path w="2359660" h="3658870">
                  <a:moveTo>
                    <a:pt x="564418" y="0"/>
                  </a:moveTo>
                  <a:lnTo>
                    <a:pt x="526318" y="0"/>
                  </a:lnTo>
                  <a:lnTo>
                    <a:pt x="526318" y="12700"/>
                  </a:lnTo>
                  <a:lnTo>
                    <a:pt x="564418" y="12700"/>
                  </a:lnTo>
                  <a:lnTo>
                    <a:pt x="564418" y="0"/>
                  </a:lnTo>
                  <a:close/>
                </a:path>
                <a:path w="2359660" h="3658870">
                  <a:moveTo>
                    <a:pt x="615218" y="0"/>
                  </a:moveTo>
                  <a:lnTo>
                    <a:pt x="577118" y="0"/>
                  </a:lnTo>
                  <a:lnTo>
                    <a:pt x="577118" y="12700"/>
                  </a:lnTo>
                  <a:lnTo>
                    <a:pt x="615218" y="12700"/>
                  </a:lnTo>
                  <a:lnTo>
                    <a:pt x="615218" y="0"/>
                  </a:lnTo>
                  <a:close/>
                </a:path>
                <a:path w="2359660" h="3658870">
                  <a:moveTo>
                    <a:pt x="666021" y="0"/>
                  </a:moveTo>
                  <a:lnTo>
                    <a:pt x="627918" y="0"/>
                  </a:lnTo>
                  <a:lnTo>
                    <a:pt x="627918" y="12700"/>
                  </a:lnTo>
                  <a:lnTo>
                    <a:pt x="666021" y="12700"/>
                  </a:lnTo>
                  <a:lnTo>
                    <a:pt x="666021" y="0"/>
                  </a:lnTo>
                  <a:close/>
                </a:path>
                <a:path w="2359660" h="3658870">
                  <a:moveTo>
                    <a:pt x="716821" y="0"/>
                  </a:moveTo>
                  <a:lnTo>
                    <a:pt x="678721" y="0"/>
                  </a:lnTo>
                  <a:lnTo>
                    <a:pt x="678721" y="12700"/>
                  </a:lnTo>
                  <a:lnTo>
                    <a:pt x="716821" y="12700"/>
                  </a:lnTo>
                  <a:lnTo>
                    <a:pt x="716821" y="0"/>
                  </a:lnTo>
                  <a:close/>
                </a:path>
                <a:path w="2359660" h="3658870">
                  <a:moveTo>
                    <a:pt x="767621" y="0"/>
                  </a:moveTo>
                  <a:lnTo>
                    <a:pt x="729521" y="0"/>
                  </a:lnTo>
                  <a:lnTo>
                    <a:pt x="729521" y="12700"/>
                  </a:lnTo>
                  <a:lnTo>
                    <a:pt x="767621" y="12700"/>
                  </a:lnTo>
                  <a:lnTo>
                    <a:pt x="767621" y="0"/>
                  </a:lnTo>
                  <a:close/>
                </a:path>
                <a:path w="2359660" h="3658870">
                  <a:moveTo>
                    <a:pt x="818421" y="0"/>
                  </a:moveTo>
                  <a:lnTo>
                    <a:pt x="780321" y="0"/>
                  </a:lnTo>
                  <a:lnTo>
                    <a:pt x="780321" y="12700"/>
                  </a:lnTo>
                  <a:lnTo>
                    <a:pt x="818421" y="12700"/>
                  </a:lnTo>
                  <a:lnTo>
                    <a:pt x="818421" y="0"/>
                  </a:lnTo>
                  <a:close/>
                </a:path>
                <a:path w="2359660" h="3658870">
                  <a:moveTo>
                    <a:pt x="869221" y="0"/>
                  </a:moveTo>
                  <a:lnTo>
                    <a:pt x="831121" y="0"/>
                  </a:lnTo>
                  <a:lnTo>
                    <a:pt x="831121" y="12700"/>
                  </a:lnTo>
                  <a:lnTo>
                    <a:pt x="869221" y="12700"/>
                  </a:lnTo>
                  <a:lnTo>
                    <a:pt x="869221" y="0"/>
                  </a:lnTo>
                  <a:close/>
                </a:path>
                <a:path w="2359660" h="3658870">
                  <a:moveTo>
                    <a:pt x="920021" y="0"/>
                  </a:moveTo>
                  <a:lnTo>
                    <a:pt x="881921" y="0"/>
                  </a:lnTo>
                  <a:lnTo>
                    <a:pt x="881921" y="12700"/>
                  </a:lnTo>
                  <a:lnTo>
                    <a:pt x="920021" y="12700"/>
                  </a:lnTo>
                  <a:lnTo>
                    <a:pt x="920021" y="0"/>
                  </a:lnTo>
                  <a:close/>
                </a:path>
                <a:path w="2359660" h="3658870">
                  <a:moveTo>
                    <a:pt x="970821" y="0"/>
                  </a:moveTo>
                  <a:lnTo>
                    <a:pt x="932721" y="0"/>
                  </a:lnTo>
                  <a:lnTo>
                    <a:pt x="932721" y="12700"/>
                  </a:lnTo>
                  <a:lnTo>
                    <a:pt x="970821" y="12700"/>
                  </a:lnTo>
                  <a:lnTo>
                    <a:pt x="970821" y="0"/>
                  </a:lnTo>
                  <a:close/>
                </a:path>
                <a:path w="2359660" h="3658870">
                  <a:moveTo>
                    <a:pt x="1021621" y="0"/>
                  </a:moveTo>
                  <a:lnTo>
                    <a:pt x="983521" y="0"/>
                  </a:lnTo>
                  <a:lnTo>
                    <a:pt x="983521" y="12700"/>
                  </a:lnTo>
                  <a:lnTo>
                    <a:pt x="1021621" y="12700"/>
                  </a:lnTo>
                  <a:lnTo>
                    <a:pt x="1021621" y="0"/>
                  </a:lnTo>
                  <a:close/>
                </a:path>
                <a:path w="2359660" h="3658870">
                  <a:moveTo>
                    <a:pt x="1072421" y="0"/>
                  </a:moveTo>
                  <a:lnTo>
                    <a:pt x="1034321" y="0"/>
                  </a:lnTo>
                  <a:lnTo>
                    <a:pt x="1034321" y="12700"/>
                  </a:lnTo>
                  <a:lnTo>
                    <a:pt x="1072421" y="12700"/>
                  </a:lnTo>
                  <a:lnTo>
                    <a:pt x="1072421" y="0"/>
                  </a:lnTo>
                  <a:close/>
                </a:path>
                <a:path w="2359660" h="3658870">
                  <a:moveTo>
                    <a:pt x="1123221" y="0"/>
                  </a:moveTo>
                  <a:lnTo>
                    <a:pt x="1085121" y="0"/>
                  </a:lnTo>
                  <a:lnTo>
                    <a:pt x="1085121" y="12700"/>
                  </a:lnTo>
                  <a:lnTo>
                    <a:pt x="1123221" y="12700"/>
                  </a:lnTo>
                  <a:lnTo>
                    <a:pt x="1123221" y="0"/>
                  </a:lnTo>
                  <a:close/>
                </a:path>
                <a:path w="2359660" h="3658870">
                  <a:moveTo>
                    <a:pt x="1174021" y="0"/>
                  </a:moveTo>
                  <a:lnTo>
                    <a:pt x="1135921" y="0"/>
                  </a:lnTo>
                  <a:lnTo>
                    <a:pt x="1135921" y="12700"/>
                  </a:lnTo>
                  <a:lnTo>
                    <a:pt x="1174021" y="12700"/>
                  </a:lnTo>
                  <a:lnTo>
                    <a:pt x="1174021" y="0"/>
                  </a:lnTo>
                  <a:close/>
                </a:path>
                <a:path w="2359660" h="3658870">
                  <a:moveTo>
                    <a:pt x="1224821" y="0"/>
                  </a:moveTo>
                  <a:lnTo>
                    <a:pt x="1186721" y="0"/>
                  </a:lnTo>
                  <a:lnTo>
                    <a:pt x="1186721" y="12700"/>
                  </a:lnTo>
                  <a:lnTo>
                    <a:pt x="1224821" y="12700"/>
                  </a:lnTo>
                  <a:lnTo>
                    <a:pt x="1224821" y="0"/>
                  </a:lnTo>
                  <a:close/>
                </a:path>
                <a:path w="2359660" h="3658870">
                  <a:moveTo>
                    <a:pt x="1275621" y="0"/>
                  </a:moveTo>
                  <a:lnTo>
                    <a:pt x="1237521" y="0"/>
                  </a:lnTo>
                  <a:lnTo>
                    <a:pt x="1237521" y="12700"/>
                  </a:lnTo>
                  <a:lnTo>
                    <a:pt x="1275621" y="12700"/>
                  </a:lnTo>
                  <a:lnTo>
                    <a:pt x="1275621" y="0"/>
                  </a:lnTo>
                  <a:close/>
                </a:path>
                <a:path w="2359660" h="3658870">
                  <a:moveTo>
                    <a:pt x="1326421" y="0"/>
                  </a:moveTo>
                  <a:lnTo>
                    <a:pt x="1288321" y="0"/>
                  </a:lnTo>
                  <a:lnTo>
                    <a:pt x="1288321" y="12700"/>
                  </a:lnTo>
                  <a:lnTo>
                    <a:pt x="1326421" y="12700"/>
                  </a:lnTo>
                  <a:lnTo>
                    <a:pt x="1326421" y="0"/>
                  </a:lnTo>
                  <a:close/>
                </a:path>
                <a:path w="2359660" h="3658870">
                  <a:moveTo>
                    <a:pt x="1377221" y="0"/>
                  </a:moveTo>
                  <a:lnTo>
                    <a:pt x="1339121" y="0"/>
                  </a:lnTo>
                  <a:lnTo>
                    <a:pt x="1339121" y="12700"/>
                  </a:lnTo>
                  <a:lnTo>
                    <a:pt x="1377221" y="12700"/>
                  </a:lnTo>
                  <a:lnTo>
                    <a:pt x="1377221" y="0"/>
                  </a:lnTo>
                  <a:close/>
                </a:path>
                <a:path w="2359660" h="3658870">
                  <a:moveTo>
                    <a:pt x="1428021" y="0"/>
                  </a:moveTo>
                  <a:lnTo>
                    <a:pt x="1389921" y="0"/>
                  </a:lnTo>
                  <a:lnTo>
                    <a:pt x="1389921" y="12700"/>
                  </a:lnTo>
                  <a:lnTo>
                    <a:pt x="1428021" y="12700"/>
                  </a:lnTo>
                  <a:lnTo>
                    <a:pt x="1428021" y="0"/>
                  </a:lnTo>
                  <a:close/>
                </a:path>
                <a:path w="2359660" h="3658870">
                  <a:moveTo>
                    <a:pt x="1478821" y="0"/>
                  </a:moveTo>
                  <a:lnTo>
                    <a:pt x="1440721" y="0"/>
                  </a:lnTo>
                  <a:lnTo>
                    <a:pt x="1440721" y="12700"/>
                  </a:lnTo>
                  <a:lnTo>
                    <a:pt x="1478821" y="12700"/>
                  </a:lnTo>
                  <a:lnTo>
                    <a:pt x="1478821" y="0"/>
                  </a:lnTo>
                  <a:close/>
                </a:path>
                <a:path w="2359660" h="3658870">
                  <a:moveTo>
                    <a:pt x="1529621" y="0"/>
                  </a:moveTo>
                  <a:lnTo>
                    <a:pt x="1491521" y="0"/>
                  </a:lnTo>
                  <a:lnTo>
                    <a:pt x="1491521" y="12700"/>
                  </a:lnTo>
                  <a:lnTo>
                    <a:pt x="1529621" y="12700"/>
                  </a:lnTo>
                  <a:lnTo>
                    <a:pt x="1529621" y="0"/>
                  </a:lnTo>
                  <a:close/>
                </a:path>
                <a:path w="2359660" h="3658870">
                  <a:moveTo>
                    <a:pt x="1580421" y="0"/>
                  </a:moveTo>
                  <a:lnTo>
                    <a:pt x="1542321" y="0"/>
                  </a:lnTo>
                  <a:lnTo>
                    <a:pt x="1542321" y="12700"/>
                  </a:lnTo>
                  <a:lnTo>
                    <a:pt x="1580421" y="12700"/>
                  </a:lnTo>
                  <a:lnTo>
                    <a:pt x="1580421" y="0"/>
                  </a:lnTo>
                  <a:close/>
                </a:path>
                <a:path w="2359660" h="3658870">
                  <a:moveTo>
                    <a:pt x="1631221" y="0"/>
                  </a:moveTo>
                  <a:lnTo>
                    <a:pt x="1593121" y="0"/>
                  </a:lnTo>
                  <a:lnTo>
                    <a:pt x="1593121" y="12700"/>
                  </a:lnTo>
                  <a:lnTo>
                    <a:pt x="1631221" y="12700"/>
                  </a:lnTo>
                  <a:lnTo>
                    <a:pt x="1631221" y="0"/>
                  </a:lnTo>
                  <a:close/>
                </a:path>
                <a:path w="2359660" h="3658870">
                  <a:moveTo>
                    <a:pt x="1682021" y="0"/>
                  </a:moveTo>
                  <a:lnTo>
                    <a:pt x="1643921" y="0"/>
                  </a:lnTo>
                  <a:lnTo>
                    <a:pt x="1643921" y="12700"/>
                  </a:lnTo>
                  <a:lnTo>
                    <a:pt x="1682021" y="12700"/>
                  </a:lnTo>
                  <a:lnTo>
                    <a:pt x="1682021" y="0"/>
                  </a:lnTo>
                  <a:close/>
                </a:path>
                <a:path w="2359660" h="3658870">
                  <a:moveTo>
                    <a:pt x="1732821" y="0"/>
                  </a:moveTo>
                  <a:lnTo>
                    <a:pt x="1694721" y="0"/>
                  </a:lnTo>
                  <a:lnTo>
                    <a:pt x="1694721" y="12700"/>
                  </a:lnTo>
                  <a:lnTo>
                    <a:pt x="1732821" y="12700"/>
                  </a:lnTo>
                  <a:lnTo>
                    <a:pt x="1732821" y="0"/>
                  </a:lnTo>
                  <a:close/>
                </a:path>
                <a:path w="2359660" h="3658870">
                  <a:moveTo>
                    <a:pt x="1783621" y="0"/>
                  </a:moveTo>
                  <a:lnTo>
                    <a:pt x="1745521" y="0"/>
                  </a:lnTo>
                  <a:lnTo>
                    <a:pt x="1745521" y="12700"/>
                  </a:lnTo>
                  <a:lnTo>
                    <a:pt x="1783621" y="12700"/>
                  </a:lnTo>
                  <a:lnTo>
                    <a:pt x="1783621" y="0"/>
                  </a:lnTo>
                  <a:close/>
                </a:path>
                <a:path w="2359660" h="3658870">
                  <a:moveTo>
                    <a:pt x="1834421" y="0"/>
                  </a:moveTo>
                  <a:lnTo>
                    <a:pt x="1796321" y="0"/>
                  </a:lnTo>
                  <a:lnTo>
                    <a:pt x="1796321" y="12700"/>
                  </a:lnTo>
                  <a:lnTo>
                    <a:pt x="1834421" y="12700"/>
                  </a:lnTo>
                  <a:lnTo>
                    <a:pt x="1834421" y="0"/>
                  </a:lnTo>
                  <a:close/>
                </a:path>
                <a:path w="2359660" h="3658870">
                  <a:moveTo>
                    <a:pt x="1885221" y="0"/>
                  </a:moveTo>
                  <a:lnTo>
                    <a:pt x="1847121" y="0"/>
                  </a:lnTo>
                  <a:lnTo>
                    <a:pt x="1847121" y="12700"/>
                  </a:lnTo>
                  <a:lnTo>
                    <a:pt x="1885221" y="12700"/>
                  </a:lnTo>
                  <a:lnTo>
                    <a:pt x="1885221" y="0"/>
                  </a:lnTo>
                  <a:close/>
                </a:path>
                <a:path w="2359660" h="3658870">
                  <a:moveTo>
                    <a:pt x="1936021" y="0"/>
                  </a:moveTo>
                  <a:lnTo>
                    <a:pt x="1897921" y="0"/>
                  </a:lnTo>
                  <a:lnTo>
                    <a:pt x="1897921" y="12700"/>
                  </a:lnTo>
                  <a:lnTo>
                    <a:pt x="1936021" y="12700"/>
                  </a:lnTo>
                  <a:lnTo>
                    <a:pt x="1936021" y="0"/>
                  </a:lnTo>
                  <a:close/>
                </a:path>
                <a:path w="2359660" h="3658870">
                  <a:moveTo>
                    <a:pt x="1962144" y="0"/>
                  </a:moveTo>
                  <a:lnTo>
                    <a:pt x="1948721" y="0"/>
                  </a:lnTo>
                  <a:lnTo>
                    <a:pt x="1948721" y="12700"/>
                  </a:lnTo>
                  <a:lnTo>
                    <a:pt x="1962144" y="12700"/>
                  </a:lnTo>
                  <a:lnTo>
                    <a:pt x="1986465" y="13944"/>
                  </a:lnTo>
                  <a:lnTo>
                    <a:pt x="1987113" y="1257"/>
                  </a:lnTo>
                  <a:lnTo>
                    <a:pt x="1962144" y="0"/>
                  </a:lnTo>
                  <a:close/>
                </a:path>
                <a:path w="2359660" h="3658870">
                  <a:moveTo>
                    <a:pt x="1999787" y="1892"/>
                  </a:moveTo>
                  <a:lnTo>
                    <a:pt x="1999152" y="14579"/>
                  </a:lnTo>
                  <a:lnTo>
                    <a:pt x="2001819" y="14719"/>
                  </a:lnTo>
                  <a:lnTo>
                    <a:pt x="2036198" y="19989"/>
                  </a:lnTo>
                  <a:lnTo>
                    <a:pt x="2038116" y="7442"/>
                  </a:lnTo>
                  <a:lnTo>
                    <a:pt x="2002454" y="2032"/>
                  </a:lnTo>
                  <a:lnTo>
                    <a:pt x="1999787" y="1892"/>
                  </a:lnTo>
                  <a:close/>
                </a:path>
                <a:path w="2359660" h="3658870">
                  <a:moveTo>
                    <a:pt x="2051121" y="10350"/>
                  </a:moveTo>
                  <a:lnTo>
                    <a:pt x="2047958" y="22656"/>
                  </a:lnTo>
                  <a:lnTo>
                    <a:pt x="2076876" y="30086"/>
                  </a:lnTo>
                  <a:lnTo>
                    <a:pt x="2084014" y="32727"/>
                  </a:lnTo>
                  <a:lnTo>
                    <a:pt x="2088382" y="20802"/>
                  </a:lnTo>
                  <a:lnTo>
                    <a:pt x="2080039" y="17792"/>
                  </a:lnTo>
                  <a:lnTo>
                    <a:pt x="2051121" y="10350"/>
                  </a:lnTo>
                  <a:close/>
                </a:path>
                <a:path w="2359660" h="3658870">
                  <a:moveTo>
                    <a:pt x="2100308" y="25171"/>
                  </a:moveTo>
                  <a:lnTo>
                    <a:pt x="2095939" y="37096"/>
                  </a:lnTo>
                  <a:lnTo>
                    <a:pt x="2112220" y="43052"/>
                  </a:lnTo>
                  <a:lnTo>
                    <a:pt x="2130356" y="51828"/>
                  </a:lnTo>
                  <a:lnTo>
                    <a:pt x="2135868" y="40386"/>
                  </a:lnTo>
                  <a:lnTo>
                    <a:pt x="2116589" y="31127"/>
                  </a:lnTo>
                  <a:lnTo>
                    <a:pt x="2100308" y="25171"/>
                  </a:lnTo>
                  <a:close/>
                </a:path>
                <a:path w="2359660" h="3658870">
                  <a:moveTo>
                    <a:pt x="2147310" y="45897"/>
                  </a:moveTo>
                  <a:lnTo>
                    <a:pt x="2141799" y="57340"/>
                  </a:lnTo>
                  <a:lnTo>
                    <a:pt x="2145837" y="59283"/>
                  </a:lnTo>
                  <a:lnTo>
                    <a:pt x="2174019" y="76441"/>
                  </a:lnTo>
                  <a:lnTo>
                    <a:pt x="2180623" y="65595"/>
                  </a:lnTo>
                  <a:lnTo>
                    <a:pt x="2151349" y="47840"/>
                  </a:lnTo>
                  <a:lnTo>
                    <a:pt x="2147310" y="45897"/>
                  </a:lnTo>
                  <a:close/>
                </a:path>
                <a:path w="2359660" h="3658870">
                  <a:moveTo>
                    <a:pt x="2191519" y="73202"/>
                  </a:moveTo>
                  <a:lnTo>
                    <a:pt x="2183912" y="83375"/>
                  </a:lnTo>
                  <a:lnTo>
                    <a:pt x="2207153" y="100761"/>
                  </a:lnTo>
                  <a:lnTo>
                    <a:pt x="2213401" y="106476"/>
                  </a:lnTo>
                  <a:lnTo>
                    <a:pt x="2221948" y="97078"/>
                  </a:lnTo>
                  <a:lnTo>
                    <a:pt x="2214760" y="90589"/>
                  </a:lnTo>
                  <a:lnTo>
                    <a:pt x="2191519" y="73202"/>
                  </a:lnTo>
                  <a:close/>
                </a:path>
                <a:path w="2359660" h="3658870">
                  <a:moveTo>
                    <a:pt x="2231346" y="105625"/>
                  </a:moveTo>
                  <a:lnTo>
                    <a:pt x="2222799" y="115023"/>
                  </a:lnTo>
                  <a:lnTo>
                    <a:pt x="2234471" y="125628"/>
                  </a:lnTo>
                  <a:lnTo>
                    <a:pt x="2249063" y="141719"/>
                  </a:lnTo>
                  <a:lnTo>
                    <a:pt x="2258461" y="133184"/>
                  </a:lnTo>
                  <a:lnTo>
                    <a:pt x="2243005" y="116230"/>
                  </a:lnTo>
                  <a:lnTo>
                    <a:pt x="2231346" y="105625"/>
                  </a:lnTo>
                  <a:close/>
                </a:path>
                <a:path w="2359660" h="3658870">
                  <a:moveTo>
                    <a:pt x="2267008" y="142582"/>
                  </a:moveTo>
                  <a:lnTo>
                    <a:pt x="2257610" y="151117"/>
                  </a:lnTo>
                  <a:lnTo>
                    <a:pt x="2259286" y="152971"/>
                  </a:lnTo>
                  <a:lnTo>
                    <a:pt x="2280216" y="181013"/>
                  </a:lnTo>
                  <a:lnTo>
                    <a:pt x="2290389" y="173405"/>
                  </a:lnTo>
                  <a:lnTo>
                    <a:pt x="2268684" y="144437"/>
                  </a:lnTo>
                  <a:lnTo>
                    <a:pt x="2267008" y="142582"/>
                  </a:lnTo>
                  <a:close/>
                </a:path>
                <a:path w="2359660" h="3658870">
                  <a:moveTo>
                    <a:pt x="2297488" y="184658"/>
                  </a:moveTo>
                  <a:lnTo>
                    <a:pt x="2286629" y="191249"/>
                  </a:lnTo>
                  <a:lnTo>
                    <a:pt x="2300676" y="214363"/>
                  </a:lnTo>
                  <a:lnTo>
                    <a:pt x="2305171" y="223786"/>
                  </a:lnTo>
                  <a:lnTo>
                    <a:pt x="2316614" y="218274"/>
                  </a:lnTo>
                  <a:lnTo>
                    <a:pt x="2311521" y="207772"/>
                  </a:lnTo>
                  <a:lnTo>
                    <a:pt x="2297488" y="184658"/>
                  </a:lnTo>
                  <a:close/>
                </a:path>
                <a:path w="2359660" h="3658870">
                  <a:moveTo>
                    <a:pt x="2322126" y="229717"/>
                  </a:moveTo>
                  <a:lnTo>
                    <a:pt x="2310683" y="235229"/>
                  </a:lnTo>
                  <a:lnTo>
                    <a:pt x="2316843" y="248018"/>
                  </a:lnTo>
                  <a:lnTo>
                    <a:pt x="2324818" y="269887"/>
                  </a:lnTo>
                  <a:lnTo>
                    <a:pt x="2336744" y="265531"/>
                  </a:lnTo>
                  <a:lnTo>
                    <a:pt x="2328285" y="242506"/>
                  </a:lnTo>
                  <a:lnTo>
                    <a:pt x="2322126" y="229717"/>
                  </a:lnTo>
                  <a:close/>
                </a:path>
                <a:path w="2359660" h="3658870">
                  <a:moveTo>
                    <a:pt x="2341112" y="277456"/>
                  </a:moveTo>
                  <a:lnTo>
                    <a:pt x="2329187" y="281813"/>
                  </a:lnTo>
                  <a:lnTo>
                    <a:pt x="2329759" y="283387"/>
                  </a:lnTo>
                  <a:lnTo>
                    <a:pt x="2338649" y="318071"/>
                  </a:lnTo>
                  <a:lnTo>
                    <a:pt x="2350942" y="314909"/>
                  </a:lnTo>
                  <a:lnTo>
                    <a:pt x="2341684" y="279019"/>
                  </a:lnTo>
                  <a:lnTo>
                    <a:pt x="2341112" y="277456"/>
                  </a:lnTo>
                  <a:close/>
                </a:path>
                <a:path w="2359660" h="3658870">
                  <a:moveTo>
                    <a:pt x="2353216" y="328040"/>
                  </a:moveTo>
                  <a:lnTo>
                    <a:pt x="2340655" y="329958"/>
                  </a:lnTo>
                  <a:lnTo>
                    <a:pt x="2345011" y="358482"/>
                  </a:lnTo>
                  <a:lnTo>
                    <a:pt x="2345418" y="367068"/>
                  </a:lnTo>
                  <a:lnTo>
                    <a:pt x="2358092" y="366433"/>
                  </a:lnTo>
                  <a:lnTo>
                    <a:pt x="2357572" y="356565"/>
                  </a:lnTo>
                  <a:lnTo>
                    <a:pt x="2353216" y="328040"/>
                  </a:lnTo>
                  <a:close/>
                </a:path>
                <a:path w="2359660" h="3658870">
                  <a:moveTo>
                    <a:pt x="2358740" y="379120"/>
                  </a:moveTo>
                  <a:lnTo>
                    <a:pt x="2346053" y="379755"/>
                  </a:lnTo>
                  <a:lnTo>
                    <a:pt x="2346935" y="397205"/>
                  </a:lnTo>
                  <a:lnTo>
                    <a:pt x="2346954" y="417512"/>
                  </a:lnTo>
                  <a:lnTo>
                    <a:pt x="2359654" y="417512"/>
                  </a:lnTo>
                  <a:lnTo>
                    <a:pt x="2359654" y="397205"/>
                  </a:lnTo>
                  <a:lnTo>
                    <a:pt x="2358740" y="379120"/>
                  </a:lnTo>
                  <a:close/>
                </a:path>
                <a:path w="2359660" h="3658870">
                  <a:moveTo>
                    <a:pt x="2359654" y="430212"/>
                  </a:moveTo>
                  <a:lnTo>
                    <a:pt x="2346954" y="430212"/>
                  </a:lnTo>
                  <a:lnTo>
                    <a:pt x="2346954" y="468312"/>
                  </a:lnTo>
                  <a:lnTo>
                    <a:pt x="2359654" y="468312"/>
                  </a:lnTo>
                  <a:lnTo>
                    <a:pt x="2359654" y="430212"/>
                  </a:lnTo>
                  <a:close/>
                </a:path>
                <a:path w="2359660" h="3658870">
                  <a:moveTo>
                    <a:pt x="2359654" y="481012"/>
                  </a:moveTo>
                  <a:lnTo>
                    <a:pt x="2346954" y="481012"/>
                  </a:lnTo>
                  <a:lnTo>
                    <a:pt x="2346954" y="519112"/>
                  </a:lnTo>
                  <a:lnTo>
                    <a:pt x="2359654" y="519112"/>
                  </a:lnTo>
                  <a:lnTo>
                    <a:pt x="2359654" y="481012"/>
                  </a:lnTo>
                  <a:close/>
                </a:path>
                <a:path w="2359660" h="3658870">
                  <a:moveTo>
                    <a:pt x="2359654" y="531812"/>
                  </a:moveTo>
                  <a:lnTo>
                    <a:pt x="2346954" y="531812"/>
                  </a:lnTo>
                  <a:lnTo>
                    <a:pt x="2346954" y="569912"/>
                  </a:lnTo>
                  <a:lnTo>
                    <a:pt x="2359654" y="569912"/>
                  </a:lnTo>
                  <a:lnTo>
                    <a:pt x="2359654" y="531812"/>
                  </a:lnTo>
                  <a:close/>
                </a:path>
                <a:path w="2359660" h="3658870">
                  <a:moveTo>
                    <a:pt x="2359654" y="582612"/>
                  </a:moveTo>
                  <a:lnTo>
                    <a:pt x="2346954" y="582612"/>
                  </a:lnTo>
                  <a:lnTo>
                    <a:pt x="2346954" y="620712"/>
                  </a:lnTo>
                  <a:lnTo>
                    <a:pt x="2359654" y="620712"/>
                  </a:lnTo>
                  <a:lnTo>
                    <a:pt x="2359654" y="582612"/>
                  </a:lnTo>
                  <a:close/>
                </a:path>
                <a:path w="2359660" h="3658870">
                  <a:moveTo>
                    <a:pt x="2359654" y="633412"/>
                  </a:moveTo>
                  <a:lnTo>
                    <a:pt x="2346954" y="633412"/>
                  </a:lnTo>
                  <a:lnTo>
                    <a:pt x="2346954" y="671512"/>
                  </a:lnTo>
                  <a:lnTo>
                    <a:pt x="2359654" y="671512"/>
                  </a:lnTo>
                  <a:lnTo>
                    <a:pt x="2359654" y="633412"/>
                  </a:lnTo>
                  <a:close/>
                </a:path>
                <a:path w="2359660" h="3658870">
                  <a:moveTo>
                    <a:pt x="2359654" y="684212"/>
                  </a:moveTo>
                  <a:lnTo>
                    <a:pt x="2346954" y="684212"/>
                  </a:lnTo>
                  <a:lnTo>
                    <a:pt x="2346954" y="722312"/>
                  </a:lnTo>
                  <a:lnTo>
                    <a:pt x="2359654" y="722312"/>
                  </a:lnTo>
                  <a:lnTo>
                    <a:pt x="2359654" y="684212"/>
                  </a:lnTo>
                  <a:close/>
                </a:path>
                <a:path w="2359660" h="3658870">
                  <a:moveTo>
                    <a:pt x="2359654" y="735012"/>
                  </a:moveTo>
                  <a:lnTo>
                    <a:pt x="2346954" y="735012"/>
                  </a:lnTo>
                  <a:lnTo>
                    <a:pt x="2346954" y="773112"/>
                  </a:lnTo>
                  <a:lnTo>
                    <a:pt x="2359654" y="773112"/>
                  </a:lnTo>
                  <a:lnTo>
                    <a:pt x="2359654" y="735012"/>
                  </a:lnTo>
                  <a:close/>
                </a:path>
                <a:path w="2359660" h="3658870">
                  <a:moveTo>
                    <a:pt x="2359654" y="785812"/>
                  </a:moveTo>
                  <a:lnTo>
                    <a:pt x="2346954" y="785812"/>
                  </a:lnTo>
                  <a:lnTo>
                    <a:pt x="2346954" y="823912"/>
                  </a:lnTo>
                  <a:lnTo>
                    <a:pt x="2359654" y="823912"/>
                  </a:lnTo>
                  <a:lnTo>
                    <a:pt x="2359654" y="785812"/>
                  </a:lnTo>
                  <a:close/>
                </a:path>
                <a:path w="2359660" h="3658870">
                  <a:moveTo>
                    <a:pt x="2359654" y="836612"/>
                  </a:moveTo>
                  <a:lnTo>
                    <a:pt x="2346954" y="836612"/>
                  </a:lnTo>
                  <a:lnTo>
                    <a:pt x="2346954" y="874712"/>
                  </a:lnTo>
                  <a:lnTo>
                    <a:pt x="2359654" y="874712"/>
                  </a:lnTo>
                  <a:lnTo>
                    <a:pt x="2359654" y="836612"/>
                  </a:lnTo>
                  <a:close/>
                </a:path>
                <a:path w="2359660" h="3658870">
                  <a:moveTo>
                    <a:pt x="2359654" y="887412"/>
                  </a:moveTo>
                  <a:lnTo>
                    <a:pt x="2346954" y="887412"/>
                  </a:lnTo>
                  <a:lnTo>
                    <a:pt x="2346954" y="925512"/>
                  </a:lnTo>
                  <a:lnTo>
                    <a:pt x="2359654" y="925512"/>
                  </a:lnTo>
                  <a:lnTo>
                    <a:pt x="2359654" y="887412"/>
                  </a:lnTo>
                  <a:close/>
                </a:path>
                <a:path w="2359660" h="3658870">
                  <a:moveTo>
                    <a:pt x="2359654" y="938212"/>
                  </a:moveTo>
                  <a:lnTo>
                    <a:pt x="2346954" y="938212"/>
                  </a:lnTo>
                  <a:lnTo>
                    <a:pt x="2346954" y="976312"/>
                  </a:lnTo>
                  <a:lnTo>
                    <a:pt x="2359654" y="976312"/>
                  </a:lnTo>
                  <a:lnTo>
                    <a:pt x="2359654" y="938212"/>
                  </a:lnTo>
                  <a:close/>
                </a:path>
                <a:path w="2359660" h="3658870">
                  <a:moveTo>
                    <a:pt x="2359654" y="989012"/>
                  </a:moveTo>
                  <a:lnTo>
                    <a:pt x="2346954" y="989012"/>
                  </a:lnTo>
                  <a:lnTo>
                    <a:pt x="2346954" y="1027112"/>
                  </a:lnTo>
                  <a:lnTo>
                    <a:pt x="2359654" y="1027112"/>
                  </a:lnTo>
                  <a:lnTo>
                    <a:pt x="2359654" y="989012"/>
                  </a:lnTo>
                  <a:close/>
                </a:path>
                <a:path w="2359660" h="3658870">
                  <a:moveTo>
                    <a:pt x="2359654" y="1039812"/>
                  </a:moveTo>
                  <a:lnTo>
                    <a:pt x="2346954" y="1039812"/>
                  </a:lnTo>
                  <a:lnTo>
                    <a:pt x="2346954" y="1077912"/>
                  </a:lnTo>
                  <a:lnTo>
                    <a:pt x="2359654" y="1077912"/>
                  </a:lnTo>
                  <a:lnTo>
                    <a:pt x="2359654" y="1039812"/>
                  </a:lnTo>
                  <a:close/>
                </a:path>
                <a:path w="2359660" h="3658870">
                  <a:moveTo>
                    <a:pt x="2359654" y="1090612"/>
                  </a:moveTo>
                  <a:lnTo>
                    <a:pt x="2346954" y="1090612"/>
                  </a:lnTo>
                  <a:lnTo>
                    <a:pt x="2346954" y="1128712"/>
                  </a:lnTo>
                  <a:lnTo>
                    <a:pt x="2359654" y="1128712"/>
                  </a:lnTo>
                  <a:lnTo>
                    <a:pt x="2359654" y="1090612"/>
                  </a:lnTo>
                  <a:close/>
                </a:path>
                <a:path w="2359660" h="3658870">
                  <a:moveTo>
                    <a:pt x="2359654" y="1141412"/>
                  </a:moveTo>
                  <a:lnTo>
                    <a:pt x="2346954" y="1141412"/>
                  </a:lnTo>
                  <a:lnTo>
                    <a:pt x="2346954" y="1179512"/>
                  </a:lnTo>
                  <a:lnTo>
                    <a:pt x="2359654" y="1179512"/>
                  </a:lnTo>
                  <a:lnTo>
                    <a:pt x="2359654" y="1141412"/>
                  </a:lnTo>
                  <a:close/>
                </a:path>
                <a:path w="2359660" h="3658870">
                  <a:moveTo>
                    <a:pt x="2359654" y="1192212"/>
                  </a:moveTo>
                  <a:lnTo>
                    <a:pt x="2346954" y="1192212"/>
                  </a:lnTo>
                  <a:lnTo>
                    <a:pt x="2346954" y="1230312"/>
                  </a:lnTo>
                  <a:lnTo>
                    <a:pt x="2359654" y="1230312"/>
                  </a:lnTo>
                  <a:lnTo>
                    <a:pt x="2359654" y="1192212"/>
                  </a:lnTo>
                  <a:close/>
                </a:path>
                <a:path w="2359660" h="3658870">
                  <a:moveTo>
                    <a:pt x="2359654" y="1243012"/>
                  </a:moveTo>
                  <a:lnTo>
                    <a:pt x="2346954" y="1243012"/>
                  </a:lnTo>
                  <a:lnTo>
                    <a:pt x="2346954" y="1281112"/>
                  </a:lnTo>
                  <a:lnTo>
                    <a:pt x="2359654" y="1281112"/>
                  </a:lnTo>
                  <a:lnTo>
                    <a:pt x="2359654" y="1243012"/>
                  </a:lnTo>
                  <a:close/>
                </a:path>
                <a:path w="2359660" h="3658870">
                  <a:moveTo>
                    <a:pt x="2359654" y="1293812"/>
                  </a:moveTo>
                  <a:lnTo>
                    <a:pt x="2346954" y="1293812"/>
                  </a:lnTo>
                  <a:lnTo>
                    <a:pt x="2346954" y="1331912"/>
                  </a:lnTo>
                  <a:lnTo>
                    <a:pt x="2359654" y="1331912"/>
                  </a:lnTo>
                  <a:lnTo>
                    <a:pt x="2359654" y="1293812"/>
                  </a:lnTo>
                  <a:close/>
                </a:path>
                <a:path w="2359660" h="3658870">
                  <a:moveTo>
                    <a:pt x="2359654" y="1344612"/>
                  </a:moveTo>
                  <a:lnTo>
                    <a:pt x="2346954" y="1344612"/>
                  </a:lnTo>
                  <a:lnTo>
                    <a:pt x="2346954" y="1382712"/>
                  </a:lnTo>
                  <a:lnTo>
                    <a:pt x="2359654" y="1382712"/>
                  </a:lnTo>
                  <a:lnTo>
                    <a:pt x="2359654" y="1344612"/>
                  </a:lnTo>
                  <a:close/>
                </a:path>
                <a:path w="2359660" h="3658870">
                  <a:moveTo>
                    <a:pt x="2359654" y="1395412"/>
                  </a:moveTo>
                  <a:lnTo>
                    <a:pt x="2346954" y="1395412"/>
                  </a:lnTo>
                  <a:lnTo>
                    <a:pt x="2346954" y="1433512"/>
                  </a:lnTo>
                  <a:lnTo>
                    <a:pt x="2359654" y="1433512"/>
                  </a:lnTo>
                  <a:lnTo>
                    <a:pt x="2359654" y="1395412"/>
                  </a:lnTo>
                  <a:close/>
                </a:path>
                <a:path w="2359660" h="3658870">
                  <a:moveTo>
                    <a:pt x="2359654" y="1446212"/>
                  </a:moveTo>
                  <a:lnTo>
                    <a:pt x="2346954" y="1446212"/>
                  </a:lnTo>
                  <a:lnTo>
                    <a:pt x="2346954" y="1484312"/>
                  </a:lnTo>
                  <a:lnTo>
                    <a:pt x="2359654" y="1484312"/>
                  </a:lnTo>
                  <a:lnTo>
                    <a:pt x="2359654" y="1446212"/>
                  </a:lnTo>
                  <a:close/>
                </a:path>
                <a:path w="2359660" h="3658870">
                  <a:moveTo>
                    <a:pt x="2359654" y="1497012"/>
                  </a:moveTo>
                  <a:lnTo>
                    <a:pt x="2346954" y="1497012"/>
                  </a:lnTo>
                  <a:lnTo>
                    <a:pt x="2346954" y="1535112"/>
                  </a:lnTo>
                  <a:lnTo>
                    <a:pt x="2359654" y="1535112"/>
                  </a:lnTo>
                  <a:lnTo>
                    <a:pt x="2359654" y="1497012"/>
                  </a:lnTo>
                  <a:close/>
                </a:path>
                <a:path w="2359660" h="3658870">
                  <a:moveTo>
                    <a:pt x="2359654" y="1547812"/>
                  </a:moveTo>
                  <a:lnTo>
                    <a:pt x="2346954" y="1547812"/>
                  </a:lnTo>
                  <a:lnTo>
                    <a:pt x="2346954" y="1585912"/>
                  </a:lnTo>
                  <a:lnTo>
                    <a:pt x="2359654" y="1585912"/>
                  </a:lnTo>
                  <a:lnTo>
                    <a:pt x="2359654" y="1547812"/>
                  </a:lnTo>
                  <a:close/>
                </a:path>
                <a:path w="2359660" h="3658870">
                  <a:moveTo>
                    <a:pt x="2359654" y="1598612"/>
                  </a:moveTo>
                  <a:lnTo>
                    <a:pt x="2346954" y="1598612"/>
                  </a:lnTo>
                  <a:lnTo>
                    <a:pt x="2346954" y="1636712"/>
                  </a:lnTo>
                  <a:lnTo>
                    <a:pt x="2359654" y="1636712"/>
                  </a:lnTo>
                  <a:lnTo>
                    <a:pt x="2359654" y="1598612"/>
                  </a:lnTo>
                  <a:close/>
                </a:path>
                <a:path w="2359660" h="3658870">
                  <a:moveTo>
                    <a:pt x="2359654" y="1649412"/>
                  </a:moveTo>
                  <a:lnTo>
                    <a:pt x="2346954" y="1649412"/>
                  </a:lnTo>
                  <a:lnTo>
                    <a:pt x="2346954" y="1687512"/>
                  </a:lnTo>
                  <a:lnTo>
                    <a:pt x="2359654" y="1687512"/>
                  </a:lnTo>
                  <a:lnTo>
                    <a:pt x="2359654" y="1649412"/>
                  </a:lnTo>
                  <a:close/>
                </a:path>
                <a:path w="2359660" h="3658870">
                  <a:moveTo>
                    <a:pt x="2359654" y="1700212"/>
                  </a:moveTo>
                  <a:lnTo>
                    <a:pt x="2346954" y="1700212"/>
                  </a:lnTo>
                  <a:lnTo>
                    <a:pt x="2346954" y="1738312"/>
                  </a:lnTo>
                  <a:lnTo>
                    <a:pt x="2359654" y="1738312"/>
                  </a:lnTo>
                  <a:lnTo>
                    <a:pt x="2359654" y="1700212"/>
                  </a:lnTo>
                  <a:close/>
                </a:path>
                <a:path w="2359660" h="3658870">
                  <a:moveTo>
                    <a:pt x="2359654" y="1751012"/>
                  </a:moveTo>
                  <a:lnTo>
                    <a:pt x="2346954" y="1751012"/>
                  </a:lnTo>
                  <a:lnTo>
                    <a:pt x="2346954" y="1789112"/>
                  </a:lnTo>
                  <a:lnTo>
                    <a:pt x="2359654" y="1789112"/>
                  </a:lnTo>
                  <a:lnTo>
                    <a:pt x="2359654" y="1751012"/>
                  </a:lnTo>
                  <a:close/>
                </a:path>
                <a:path w="2359660" h="3658870">
                  <a:moveTo>
                    <a:pt x="2359654" y="1801812"/>
                  </a:moveTo>
                  <a:lnTo>
                    <a:pt x="2346954" y="1801812"/>
                  </a:lnTo>
                  <a:lnTo>
                    <a:pt x="2346954" y="1839912"/>
                  </a:lnTo>
                  <a:lnTo>
                    <a:pt x="2359654" y="1839912"/>
                  </a:lnTo>
                  <a:lnTo>
                    <a:pt x="2359654" y="1801812"/>
                  </a:lnTo>
                  <a:close/>
                </a:path>
                <a:path w="2359660" h="3658870">
                  <a:moveTo>
                    <a:pt x="2359654" y="1852612"/>
                  </a:moveTo>
                  <a:lnTo>
                    <a:pt x="2346954" y="1852612"/>
                  </a:lnTo>
                  <a:lnTo>
                    <a:pt x="2346954" y="1890712"/>
                  </a:lnTo>
                  <a:lnTo>
                    <a:pt x="2359654" y="1890712"/>
                  </a:lnTo>
                  <a:lnTo>
                    <a:pt x="2359654" y="1852612"/>
                  </a:lnTo>
                  <a:close/>
                </a:path>
                <a:path w="2359660" h="3658870">
                  <a:moveTo>
                    <a:pt x="2359654" y="1903412"/>
                  </a:moveTo>
                  <a:lnTo>
                    <a:pt x="2346954" y="1903412"/>
                  </a:lnTo>
                  <a:lnTo>
                    <a:pt x="2346954" y="1941512"/>
                  </a:lnTo>
                  <a:lnTo>
                    <a:pt x="2359654" y="1941512"/>
                  </a:lnTo>
                  <a:lnTo>
                    <a:pt x="2359654" y="1903412"/>
                  </a:lnTo>
                  <a:close/>
                </a:path>
                <a:path w="2359660" h="3658870">
                  <a:moveTo>
                    <a:pt x="2359654" y="1954212"/>
                  </a:moveTo>
                  <a:lnTo>
                    <a:pt x="2346954" y="1954212"/>
                  </a:lnTo>
                  <a:lnTo>
                    <a:pt x="2346954" y="1992312"/>
                  </a:lnTo>
                  <a:lnTo>
                    <a:pt x="2359654" y="1992312"/>
                  </a:lnTo>
                  <a:lnTo>
                    <a:pt x="2359654" y="1954212"/>
                  </a:lnTo>
                  <a:close/>
                </a:path>
                <a:path w="2359660" h="3658870">
                  <a:moveTo>
                    <a:pt x="2359654" y="2005012"/>
                  </a:moveTo>
                  <a:lnTo>
                    <a:pt x="2346954" y="2005012"/>
                  </a:lnTo>
                  <a:lnTo>
                    <a:pt x="2346954" y="2043112"/>
                  </a:lnTo>
                  <a:lnTo>
                    <a:pt x="2359654" y="2043112"/>
                  </a:lnTo>
                  <a:lnTo>
                    <a:pt x="2359654" y="2005012"/>
                  </a:lnTo>
                  <a:close/>
                </a:path>
                <a:path w="2359660" h="3658870">
                  <a:moveTo>
                    <a:pt x="2359654" y="2055812"/>
                  </a:moveTo>
                  <a:lnTo>
                    <a:pt x="2346954" y="2055812"/>
                  </a:lnTo>
                  <a:lnTo>
                    <a:pt x="2346954" y="2093912"/>
                  </a:lnTo>
                  <a:lnTo>
                    <a:pt x="2359654" y="2093912"/>
                  </a:lnTo>
                  <a:lnTo>
                    <a:pt x="2359654" y="2055812"/>
                  </a:lnTo>
                  <a:close/>
                </a:path>
                <a:path w="2359660" h="3658870">
                  <a:moveTo>
                    <a:pt x="2359654" y="2106612"/>
                  </a:moveTo>
                  <a:lnTo>
                    <a:pt x="2346954" y="2106612"/>
                  </a:lnTo>
                  <a:lnTo>
                    <a:pt x="2346954" y="2144712"/>
                  </a:lnTo>
                  <a:lnTo>
                    <a:pt x="2359654" y="2144712"/>
                  </a:lnTo>
                  <a:lnTo>
                    <a:pt x="2359654" y="2106612"/>
                  </a:lnTo>
                  <a:close/>
                </a:path>
                <a:path w="2359660" h="3658870">
                  <a:moveTo>
                    <a:pt x="2359654" y="2157412"/>
                  </a:moveTo>
                  <a:lnTo>
                    <a:pt x="2346954" y="2157412"/>
                  </a:lnTo>
                  <a:lnTo>
                    <a:pt x="2346954" y="2195512"/>
                  </a:lnTo>
                  <a:lnTo>
                    <a:pt x="2359654" y="2195512"/>
                  </a:lnTo>
                  <a:lnTo>
                    <a:pt x="2359654" y="2157412"/>
                  </a:lnTo>
                  <a:close/>
                </a:path>
                <a:path w="2359660" h="3658870">
                  <a:moveTo>
                    <a:pt x="2359654" y="2208212"/>
                  </a:moveTo>
                  <a:lnTo>
                    <a:pt x="2346954" y="2208212"/>
                  </a:lnTo>
                  <a:lnTo>
                    <a:pt x="2346954" y="2246312"/>
                  </a:lnTo>
                  <a:lnTo>
                    <a:pt x="2359654" y="2246312"/>
                  </a:lnTo>
                  <a:lnTo>
                    <a:pt x="2359654" y="2208212"/>
                  </a:lnTo>
                  <a:close/>
                </a:path>
                <a:path w="2359660" h="3658870">
                  <a:moveTo>
                    <a:pt x="2359654" y="2259012"/>
                  </a:moveTo>
                  <a:lnTo>
                    <a:pt x="2346954" y="2259012"/>
                  </a:lnTo>
                  <a:lnTo>
                    <a:pt x="2346954" y="2297112"/>
                  </a:lnTo>
                  <a:lnTo>
                    <a:pt x="2359654" y="2297112"/>
                  </a:lnTo>
                  <a:lnTo>
                    <a:pt x="2359654" y="2259012"/>
                  </a:lnTo>
                  <a:close/>
                </a:path>
                <a:path w="2359660" h="3658870">
                  <a:moveTo>
                    <a:pt x="2359654" y="2309812"/>
                  </a:moveTo>
                  <a:lnTo>
                    <a:pt x="2346954" y="2309812"/>
                  </a:lnTo>
                  <a:lnTo>
                    <a:pt x="2346954" y="2347912"/>
                  </a:lnTo>
                  <a:lnTo>
                    <a:pt x="2359654" y="2347912"/>
                  </a:lnTo>
                  <a:lnTo>
                    <a:pt x="2359654" y="2309812"/>
                  </a:lnTo>
                  <a:close/>
                </a:path>
                <a:path w="2359660" h="3658870">
                  <a:moveTo>
                    <a:pt x="2359654" y="2360612"/>
                  </a:moveTo>
                  <a:lnTo>
                    <a:pt x="2346954" y="2360612"/>
                  </a:lnTo>
                  <a:lnTo>
                    <a:pt x="2346954" y="2398712"/>
                  </a:lnTo>
                  <a:lnTo>
                    <a:pt x="2359654" y="2398712"/>
                  </a:lnTo>
                  <a:lnTo>
                    <a:pt x="2359654" y="2360612"/>
                  </a:lnTo>
                  <a:close/>
                </a:path>
                <a:path w="2359660" h="3658870">
                  <a:moveTo>
                    <a:pt x="2359654" y="2411412"/>
                  </a:moveTo>
                  <a:lnTo>
                    <a:pt x="2346954" y="2411412"/>
                  </a:lnTo>
                  <a:lnTo>
                    <a:pt x="2346954" y="2449512"/>
                  </a:lnTo>
                  <a:lnTo>
                    <a:pt x="2359654" y="2449512"/>
                  </a:lnTo>
                  <a:lnTo>
                    <a:pt x="2359654" y="2411412"/>
                  </a:lnTo>
                  <a:close/>
                </a:path>
                <a:path w="2359660" h="3658870">
                  <a:moveTo>
                    <a:pt x="2359654" y="2462212"/>
                  </a:moveTo>
                  <a:lnTo>
                    <a:pt x="2346954" y="2462212"/>
                  </a:lnTo>
                  <a:lnTo>
                    <a:pt x="2346954" y="2500312"/>
                  </a:lnTo>
                  <a:lnTo>
                    <a:pt x="2359654" y="2500312"/>
                  </a:lnTo>
                  <a:lnTo>
                    <a:pt x="2359654" y="2462212"/>
                  </a:lnTo>
                  <a:close/>
                </a:path>
                <a:path w="2359660" h="3658870">
                  <a:moveTo>
                    <a:pt x="2359654" y="2513012"/>
                  </a:moveTo>
                  <a:lnTo>
                    <a:pt x="2346954" y="2513012"/>
                  </a:lnTo>
                  <a:lnTo>
                    <a:pt x="2346954" y="2551112"/>
                  </a:lnTo>
                  <a:lnTo>
                    <a:pt x="2359654" y="2551112"/>
                  </a:lnTo>
                  <a:lnTo>
                    <a:pt x="2359654" y="2513012"/>
                  </a:lnTo>
                  <a:close/>
                </a:path>
                <a:path w="2359660" h="3658870">
                  <a:moveTo>
                    <a:pt x="2359654" y="2563812"/>
                  </a:moveTo>
                  <a:lnTo>
                    <a:pt x="2346954" y="2563812"/>
                  </a:lnTo>
                  <a:lnTo>
                    <a:pt x="2346954" y="2601912"/>
                  </a:lnTo>
                  <a:lnTo>
                    <a:pt x="2359654" y="2601912"/>
                  </a:lnTo>
                  <a:lnTo>
                    <a:pt x="2359654" y="2563812"/>
                  </a:lnTo>
                  <a:close/>
                </a:path>
                <a:path w="2359660" h="3658870">
                  <a:moveTo>
                    <a:pt x="2359654" y="2614612"/>
                  </a:moveTo>
                  <a:lnTo>
                    <a:pt x="2346954" y="2614612"/>
                  </a:lnTo>
                  <a:lnTo>
                    <a:pt x="2346954" y="2652712"/>
                  </a:lnTo>
                  <a:lnTo>
                    <a:pt x="2359654" y="2652712"/>
                  </a:lnTo>
                  <a:lnTo>
                    <a:pt x="2359654" y="2614612"/>
                  </a:lnTo>
                  <a:close/>
                </a:path>
                <a:path w="2359660" h="3658870">
                  <a:moveTo>
                    <a:pt x="2359654" y="2665412"/>
                  </a:moveTo>
                  <a:lnTo>
                    <a:pt x="2346954" y="2665412"/>
                  </a:lnTo>
                  <a:lnTo>
                    <a:pt x="2346954" y="2703512"/>
                  </a:lnTo>
                  <a:lnTo>
                    <a:pt x="2359654" y="2703512"/>
                  </a:lnTo>
                  <a:lnTo>
                    <a:pt x="2359654" y="2665412"/>
                  </a:lnTo>
                  <a:close/>
                </a:path>
                <a:path w="2359660" h="3658870">
                  <a:moveTo>
                    <a:pt x="2359654" y="2716212"/>
                  </a:moveTo>
                  <a:lnTo>
                    <a:pt x="2346954" y="2716212"/>
                  </a:lnTo>
                  <a:lnTo>
                    <a:pt x="2346954" y="2754312"/>
                  </a:lnTo>
                  <a:lnTo>
                    <a:pt x="2359654" y="2754312"/>
                  </a:lnTo>
                  <a:lnTo>
                    <a:pt x="2359654" y="2716212"/>
                  </a:lnTo>
                  <a:close/>
                </a:path>
                <a:path w="2359660" h="3658870">
                  <a:moveTo>
                    <a:pt x="2359654" y="2767012"/>
                  </a:moveTo>
                  <a:lnTo>
                    <a:pt x="2346954" y="2767012"/>
                  </a:lnTo>
                  <a:lnTo>
                    <a:pt x="2346954" y="2805112"/>
                  </a:lnTo>
                  <a:lnTo>
                    <a:pt x="2359654" y="2805112"/>
                  </a:lnTo>
                  <a:lnTo>
                    <a:pt x="2359654" y="2767012"/>
                  </a:lnTo>
                  <a:close/>
                </a:path>
                <a:path w="2359660" h="3658870">
                  <a:moveTo>
                    <a:pt x="2359654" y="2817812"/>
                  </a:moveTo>
                  <a:lnTo>
                    <a:pt x="2346954" y="2817812"/>
                  </a:lnTo>
                  <a:lnTo>
                    <a:pt x="2346954" y="2855912"/>
                  </a:lnTo>
                  <a:lnTo>
                    <a:pt x="2359654" y="2855912"/>
                  </a:lnTo>
                  <a:lnTo>
                    <a:pt x="2359654" y="2817812"/>
                  </a:lnTo>
                  <a:close/>
                </a:path>
                <a:path w="2359660" h="3658870">
                  <a:moveTo>
                    <a:pt x="2359654" y="2868612"/>
                  </a:moveTo>
                  <a:lnTo>
                    <a:pt x="2346954" y="2868612"/>
                  </a:lnTo>
                  <a:lnTo>
                    <a:pt x="2346954" y="2906712"/>
                  </a:lnTo>
                  <a:lnTo>
                    <a:pt x="2359654" y="2906712"/>
                  </a:lnTo>
                  <a:lnTo>
                    <a:pt x="2359654" y="2868612"/>
                  </a:lnTo>
                  <a:close/>
                </a:path>
                <a:path w="2359660" h="3658870">
                  <a:moveTo>
                    <a:pt x="2359654" y="2919412"/>
                  </a:moveTo>
                  <a:lnTo>
                    <a:pt x="2346954" y="2919412"/>
                  </a:lnTo>
                  <a:lnTo>
                    <a:pt x="2346954" y="2957512"/>
                  </a:lnTo>
                  <a:lnTo>
                    <a:pt x="2359654" y="2957512"/>
                  </a:lnTo>
                  <a:lnTo>
                    <a:pt x="2359654" y="2919412"/>
                  </a:lnTo>
                  <a:close/>
                </a:path>
                <a:path w="2359660" h="3658870">
                  <a:moveTo>
                    <a:pt x="2359654" y="2970212"/>
                  </a:moveTo>
                  <a:lnTo>
                    <a:pt x="2346954" y="2970212"/>
                  </a:lnTo>
                  <a:lnTo>
                    <a:pt x="2346954" y="3008312"/>
                  </a:lnTo>
                  <a:lnTo>
                    <a:pt x="2359654" y="3008312"/>
                  </a:lnTo>
                  <a:lnTo>
                    <a:pt x="2359654" y="2970212"/>
                  </a:lnTo>
                  <a:close/>
                </a:path>
                <a:path w="2359660" h="3658870">
                  <a:moveTo>
                    <a:pt x="2359654" y="3021012"/>
                  </a:moveTo>
                  <a:lnTo>
                    <a:pt x="2346954" y="3021012"/>
                  </a:lnTo>
                  <a:lnTo>
                    <a:pt x="2346954" y="3059112"/>
                  </a:lnTo>
                  <a:lnTo>
                    <a:pt x="2359654" y="3059112"/>
                  </a:lnTo>
                  <a:lnTo>
                    <a:pt x="2359654" y="3021012"/>
                  </a:lnTo>
                  <a:close/>
                </a:path>
                <a:path w="2359660" h="3658870">
                  <a:moveTo>
                    <a:pt x="2359654" y="3071812"/>
                  </a:moveTo>
                  <a:lnTo>
                    <a:pt x="2346954" y="3071812"/>
                  </a:lnTo>
                  <a:lnTo>
                    <a:pt x="2346954" y="3109912"/>
                  </a:lnTo>
                  <a:lnTo>
                    <a:pt x="2359654" y="3109912"/>
                  </a:lnTo>
                  <a:lnTo>
                    <a:pt x="2359654" y="3071812"/>
                  </a:lnTo>
                  <a:close/>
                </a:path>
                <a:path w="2359660" h="3658870">
                  <a:moveTo>
                    <a:pt x="2359654" y="3122612"/>
                  </a:moveTo>
                  <a:lnTo>
                    <a:pt x="2346954" y="3122612"/>
                  </a:lnTo>
                  <a:lnTo>
                    <a:pt x="2346954" y="3160712"/>
                  </a:lnTo>
                  <a:lnTo>
                    <a:pt x="2359654" y="3160712"/>
                  </a:lnTo>
                  <a:lnTo>
                    <a:pt x="2359654" y="3122612"/>
                  </a:lnTo>
                  <a:close/>
                </a:path>
                <a:path w="2359660" h="3658870">
                  <a:moveTo>
                    <a:pt x="2359654" y="3173412"/>
                  </a:moveTo>
                  <a:lnTo>
                    <a:pt x="2346954" y="3173412"/>
                  </a:lnTo>
                  <a:lnTo>
                    <a:pt x="2346954" y="3211512"/>
                  </a:lnTo>
                  <a:lnTo>
                    <a:pt x="2359654" y="3211512"/>
                  </a:lnTo>
                  <a:lnTo>
                    <a:pt x="2359654" y="3173412"/>
                  </a:lnTo>
                  <a:close/>
                </a:path>
                <a:path w="2359660" h="3658870">
                  <a:moveTo>
                    <a:pt x="2359654" y="3224212"/>
                  </a:moveTo>
                  <a:lnTo>
                    <a:pt x="2346954" y="3224212"/>
                  </a:lnTo>
                  <a:lnTo>
                    <a:pt x="2346916" y="3261995"/>
                  </a:lnTo>
                  <a:lnTo>
                    <a:pt x="2359604" y="3262629"/>
                  </a:lnTo>
                  <a:lnTo>
                    <a:pt x="2359654" y="3224212"/>
                  </a:lnTo>
                  <a:close/>
                </a:path>
                <a:path w="2359660" h="3658870">
                  <a:moveTo>
                    <a:pt x="2346269" y="3274682"/>
                  </a:moveTo>
                  <a:lnTo>
                    <a:pt x="2344948" y="3300911"/>
                  </a:lnTo>
                  <a:lnTo>
                    <a:pt x="2343233" y="3311969"/>
                  </a:lnTo>
                  <a:lnTo>
                    <a:pt x="2355781" y="3313885"/>
                  </a:lnTo>
                  <a:lnTo>
                    <a:pt x="2357635" y="3301551"/>
                  </a:lnTo>
                  <a:lnTo>
                    <a:pt x="2358956" y="3275317"/>
                  </a:lnTo>
                  <a:lnTo>
                    <a:pt x="2346269" y="3274682"/>
                  </a:lnTo>
                  <a:close/>
                </a:path>
                <a:path w="2359660" h="3658870">
                  <a:moveTo>
                    <a:pt x="2341316" y="3324524"/>
                  </a:moveTo>
                  <a:lnTo>
                    <a:pt x="2339080" y="3339113"/>
                  </a:lnTo>
                  <a:lnTo>
                    <a:pt x="2333404" y="3361096"/>
                  </a:lnTo>
                  <a:lnTo>
                    <a:pt x="2345697" y="3364259"/>
                  </a:lnTo>
                  <a:lnTo>
                    <a:pt x="2351641" y="3341028"/>
                  </a:lnTo>
                  <a:lnTo>
                    <a:pt x="2353863" y="3326441"/>
                  </a:lnTo>
                  <a:lnTo>
                    <a:pt x="2341316" y="3324524"/>
                  </a:lnTo>
                  <a:close/>
                </a:path>
                <a:path w="2359660" h="3658870">
                  <a:moveTo>
                    <a:pt x="2330241" y="3373396"/>
                  </a:moveTo>
                  <a:lnTo>
                    <a:pt x="2329568" y="3375977"/>
                  </a:lnTo>
                  <a:lnTo>
                    <a:pt x="2317579" y="3408653"/>
                  </a:lnTo>
                  <a:lnTo>
                    <a:pt x="2329505" y="3413018"/>
                  </a:lnTo>
                  <a:lnTo>
                    <a:pt x="2341874" y="3379139"/>
                  </a:lnTo>
                  <a:lnTo>
                    <a:pt x="2342535" y="3376559"/>
                  </a:lnTo>
                  <a:lnTo>
                    <a:pt x="2330241" y="3373396"/>
                  </a:lnTo>
                  <a:close/>
                </a:path>
                <a:path w="2359660" h="3658870">
                  <a:moveTo>
                    <a:pt x="2312563" y="3419629"/>
                  </a:moveTo>
                  <a:lnTo>
                    <a:pt x="2300371" y="3444934"/>
                  </a:lnTo>
                  <a:lnTo>
                    <a:pt x="2295469" y="3452949"/>
                  </a:lnTo>
                  <a:lnTo>
                    <a:pt x="2306327" y="3459543"/>
                  </a:lnTo>
                  <a:lnTo>
                    <a:pt x="2311814" y="3450446"/>
                  </a:lnTo>
                  <a:lnTo>
                    <a:pt x="2324006" y="3425140"/>
                  </a:lnTo>
                  <a:lnTo>
                    <a:pt x="2312563" y="3419629"/>
                  </a:lnTo>
                  <a:close/>
                </a:path>
                <a:path w="2359660" h="3658870">
                  <a:moveTo>
                    <a:pt x="2288877" y="3463804"/>
                  </a:moveTo>
                  <a:lnTo>
                    <a:pt x="2281080" y="3476645"/>
                  </a:lnTo>
                  <a:lnTo>
                    <a:pt x="2267605" y="3494619"/>
                  </a:lnTo>
                  <a:lnTo>
                    <a:pt x="2277778" y="3502224"/>
                  </a:lnTo>
                  <a:lnTo>
                    <a:pt x="2291925" y="3483239"/>
                  </a:lnTo>
                  <a:lnTo>
                    <a:pt x="2299736" y="3470398"/>
                  </a:lnTo>
                  <a:lnTo>
                    <a:pt x="2288877" y="3463804"/>
                  </a:lnTo>
                  <a:close/>
                </a:path>
                <a:path w="2359660" h="3658870">
                  <a:moveTo>
                    <a:pt x="2259998" y="3504789"/>
                  </a:moveTo>
                  <a:lnTo>
                    <a:pt x="2258905" y="3506254"/>
                  </a:lnTo>
                  <a:lnTo>
                    <a:pt x="2234890" y="3532628"/>
                  </a:lnTo>
                  <a:lnTo>
                    <a:pt x="2244288" y="3541168"/>
                  </a:lnTo>
                  <a:lnTo>
                    <a:pt x="2269065" y="3513858"/>
                  </a:lnTo>
                  <a:lnTo>
                    <a:pt x="2270170" y="3512395"/>
                  </a:lnTo>
                  <a:lnTo>
                    <a:pt x="2259998" y="3504789"/>
                  </a:lnTo>
                  <a:close/>
                </a:path>
                <a:path w="2359660" h="3658870">
                  <a:moveTo>
                    <a:pt x="2226000" y="3540826"/>
                  </a:moveTo>
                  <a:lnTo>
                    <a:pt x="2206696" y="3558382"/>
                  </a:lnTo>
                  <a:lnTo>
                    <a:pt x="2197552" y="3565180"/>
                  </a:lnTo>
                  <a:lnTo>
                    <a:pt x="2205159" y="3575352"/>
                  </a:lnTo>
                  <a:lnTo>
                    <a:pt x="2215230" y="3567780"/>
                  </a:lnTo>
                  <a:lnTo>
                    <a:pt x="2234547" y="3550225"/>
                  </a:lnTo>
                  <a:lnTo>
                    <a:pt x="2226000" y="3540826"/>
                  </a:lnTo>
                  <a:close/>
                </a:path>
                <a:path w="2359660" h="3658870">
                  <a:moveTo>
                    <a:pt x="2187379" y="3572786"/>
                  </a:moveTo>
                  <a:lnTo>
                    <a:pt x="2177041" y="3580514"/>
                  </a:lnTo>
                  <a:lnTo>
                    <a:pt x="2156023" y="3593255"/>
                  </a:lnTo>
                  <a:lnTo>
                    <a:pt x="2162614" y="3604108"/>
                  </a:lnTo>
                  <a:lnTo>
                    <a:pt x="2184648" y="3590684"/>
                  </a:lnTo>
                  <a:lnTo>
                    <a:pt x="2194986" y="3582958"/>
                  </a:lnTo>
                  <a:lnTo>
                    <a:pt x="2187379" y="3572786"/>
                  </a:lnTo>
                  <a:close/>
                </a:path>
                <a:path w="2359660" h="3658870">
                  <a:moveTo>
                    <a:pt x="2145698" y="3599541"/>
                  </a:moveTo>
                  <a:lnTo>
                    <a:pt x="2111649" y="3615945"/>
                  </a:lnTo>
                  <a:lnTo>
                    <a:pt x="2116297" y="3627733"/>
                  </a:lnTo>
                  <a:lnTo>
                    <a:pt x="2117161" y="3627386"/>
                  </a:lnTo>
                  <a:lnTo>
                    <a:pt x="2151209" y="3610983"/>
                  </a:lnTo>
                  <a:lnTo>
                    <a:pt x="2145698" y="3599541"/>
                  </a:lnTo>
                  <a:close/>
                </a:path>
                <a:path w="2359660" h="3658870">
                  <a:moveTo>
                    <a:pt x="2100003" y="3620171"/>
                  </a:moveTo>
                  <a:lnTo>
                    <a:pt x="2076279" y="3628856"/>
                  </a:lnTo>
                  <a:lnTo>
                    <a:pt x="2064456" y="3631864"/>
                  </a:lnTo>
                  <a:lnTo>
                    <a:pt x="2067618" y="3644164"/>
                  </a:lnTo>
                  <a:lnTo>
                    <a:pt x="2080648" y="3640782"/>
                  </a:lnTo>
                  <a:lnTo>
                    <a:pt x="2104372" y="3632098"/>
                  </a:lnTo>
                  <a:lnTo>
                    <a:pt x="2100003" y="3620171"/>
                  </a:lnTo>
                  <a:close/>
                </a:path>
                <a:path w="2359660" h="3658870">
                  <a:moveTo>
                    <a:pt x="2052149" y="3635028"/>
                  </a:moveTo>
                  <a:lnTo>
                    <a:pt x="2039399" y="3638308"/>
                  </a:lnTo>
                  <a:lnTo>
                    <a:pt x="2015370" y="3641942"/>
                  </a:lnTo>
                  <a:lnTo>
                    <a:pt x="2017288" y="3654496"/>
                  </a:lnTo>
                  <a:lnTo>
                    <a:pt x="2042561" y="3650608"/>
                  </a:lnTo>
                  <a:lnTo>
                    <a:pt x="2055312" y="3647328"/>
                  </a:lnTo>
                  <a:lnTo>
                    <a:pt x="2052149" y="3635028"/>
                  </a:lnTo>
                  <a:close/>
                </a:path>
                <a:path w="2359660" h="3658870">
                  <a:moveTo>
                    <a:pt x="2002823" y="3643858"/>
                  </a:moveTo>
                  <a:lnTo>
                    <a:pt x="2001172" y="3644108"/>
                  </a:lnTo>
                  <a:lnTo>
                    <a:pt x="1965421" y="3645881"/>
                  </a:lnTo>
                  <a:lnTo>
                    <a:pt x="1966069" y="3658565"/>
                  </a:lnTo>
                  <a:lnTo>
                    <a:pt x="2003089" y="3656662"/>
                  </a:lnTo>
                  <a:lnTo>
                    <a:pt x="2004740" y="3656412"/>
                  </a:lnTo>
                  <a:lnTo>
                    <a:pt x="2002823" y="3643858"/>
                  </a:lnTo>
                  <a:close/>
                </a:path>
                <a:path w="2359660" h="3658870">
                  <a:moveTo>
                    <a:pt x="1953051" y="3646055"/>
                  </a:moveTo>
                  <a:lnTo>
                    <a:pt x="1914951" y="3646055"/>
                  </a:lnTo>
                  <a:lnTo>
                    <a:pt x="1914951" y="3658755"/>
                  </a:lnTo>
                  <a:lnTo>
                    <a:pt x="1953051" y="3658755"/>
                  </a:lnTo>
                  <a:lnTo>
                    <a:pt x="1953051" y="3646055"/>
                  </a:lnTo>
                  <a:close/>
                </a:path>
                <a:path w="2359660" h="3658870">
                  <a:moveTo>
                    <a:pt x="1902251" y="3646055"/>
                  </a:moveTo>
                  <a:lnTo>
                    <a:pt x="1864151" y="3646055"/>
                  </a:lnTo>
                  <a:lnTo>
                    <a:pt x="1864151" y="3658755"/>
                  </a:lnTo>
                  <a:lnTo>
                    <a:pt x="1902251" y="3658755"/>
                  </a:lnTo>
                  <a:lnTo>
                    <a:pt x="1902251" y="3646055"/>
                  </a:lnTo>
                  <a:close/>
                </a:path>
                <a:path w="2359660" h="3658870">
                  <a:moveTo>
                    <a:pt x="1851451" y="3646055"/>
                  </a:moveTo>
                  <a:lnTo>
                    <a:pt x="1813351" y="3646055"/>
                  </a:lnTo>
                  <a:lnTo>
                    <a:pt x="1813351" y="3658755"/>
                  </a:lnTo>
                  <a:lnTo>
                    <a:pt x="1851451" y="3658755"/>
                  </a:lnTo>
                  <a:lnTo>
                    <a:pt x="1851451" y="3646055"/>
                  </a:lnTo>
                  <a:close/>
                </a:path>
                <a:path w="2359660" h="3658870">
                  <a:moveTo>
                    <a:pt x="1800651" y="3646055"/>
                  </a:moveTo>
                  <a:lnTo>
                    <a:pt x="1762551" y="3646055"/>
                  </a:lnTo>
                  <a:lnTo>
                    <a:pt x="1762551" y="3658755"/>
                  </a:lnTo>
                  <a:lnTo>
                    <a:pt x="1800651" y="3658755"/>
                  </a:lnTo>
                  <a:lnTo>
                    <a:pt x="1800651" y="3646055"/>
                  </a:lnTo>
                  <a:close/>
                </a:path>
                <a:path w="2359660" h="3658870">
                  <a:moveTo>
                    <a:pt x="1749851" y="3646055"/>
                  </a:moveTo>
                  <a:lnTo>
                    <a:pt x="1711751" y="3646055"/>
                  </a:lnTo>
                  <a:lnTo>
                    <a:pt x="1711751" y="3658755"/>
                  </a:lnTo>
                  <a:lnTo>
                    <a:pt x="1749851" y="3658755"/>
                  </a:lnTo>
                  <a:lnTo>
                    <a:pt x="1749851" y="3646055"/>
                  </a:lnTo>
                  <a:close/>
                </a:path>
                <a:path w="2359660" h="3658870">
                  <a:moveTo>
                    <a:pt x="1699051" y="3646055"/>
                  </a:moveTo>
                  <a:lnTo>
                    <a:pt x="1660951" y="3646055"/>
                  </a:lnTo>
                  <a:lnTo>
                    <a:pt x="1660951" y="3658755"/>
                  </a:lnTo>
                  <a:lnTo>
                    <a:pt x="1699051" y="3658755"/>
                  </a:lnTo>
                  <a:lnTo>
                    <a:pt x="1699051" y="3646055"/>
                  </a:lnTo>
                  <a:close/>
                </a:path>
                <a:path w="2359660" h="3658870">
                  <a:moveTo>
                    <a:pt x="1648251" y="3646055"/>
                  </a:moveTo>
                  <a:lnTo>
                    <a:pt x="1610151" y="3646055"/>
                  </a:lnTo>
                  <a:lnTo>
                    <a:pt x="1610151" y="3658755"/>
                  </a:lnTo>
                  <a:lnTo>
                    <a:pt x="1648251" y="3658755"/>
                  </a:lnTo>
                  <a:lnTo>
                    <a:pt x="1648251" y="3646055"/>
                  </a:lnTo>
                  <a:close/>
                </a:path>
                <a:path w="2359660" h="3658870">
                  <a:moveTo>
                    <a:pt x="1597451" y="3646055"/>
                  </a:moveTo>
                  <a:lnTo>
                    <a:pt x="1559351" y="3646055"/>
                  </a:lnTo>
                  <a:lnTo>
                    <a:pt x="1559351" y="3658755"/>
                  </a:lnTo>
                  <a:lnTo>
                    <a:pt x="1597451" y="3658755"/>
                  </a:lnTo>
                  <a:lnTo>
                    <a:pt x="1597451" y="3646055"/>
                  </a:lnTo>
                  <a:close/>
                </a:path>
                <a:path w="2359660" h="3658870">
                  <a:moveTo>
                    <a:pt x="1546651" y="3646055"/>
                  </a:moveTo>
                  <a:lnTo>
                    <a:pt x="1508551" y="3646055"/>
                  </a:lnTo>
                  <a:lnTo>
                    <a:pt x="1508551" y="3658755"/>
                  </a:lnTo>
                  <a:lnTo>
                    <a:pt x="1546651" y="3658755"/>
                  </a:lnTo>
                  <a:lnTo>
                    <a:pt x="1546651" y="3646055"/>
                  </a:lnTo>
                  <a:close/>
                </a:path>
                <a:path w="2359660" h="3658870">
                  <a:moveTo>
                    <a:pt x="1495851" y="3646055"/>
                  </a:moveTo>
                  <a:lnTo>
                    <a:pt x="1457751" y="3646055"/>
                  </a:lnTo>
                  <a:lnTo>
                    <a:pt x="1457751" y="3658755"/>
                  </a:lnTo>
                  <a:lnTo>
                    <a:pt x="1495851" y="3658755"/>
                  </a:lnTo>
                  <a:lnTo>
                    <a:pt x="1495851" y="3646055"/>
                  </a:lnTo>
                  <a:close/>
                </a:path>
                <a:path w="2359660" h="3658870">
                  <a:moveTo>
                    <a:pt x="1445051" y="3646055"/>
                  </a:moveTo>
                  <a:lnTo>
                    <a:pt x="1406951" y="3646055"/>
                  </a:lnTo>
                  <a:lnTo>
                    <a:pt x="1406951" y="3658755"/>
                  </a:lnTo>
                  <a:lnTo>
                    <a:pt x="1445051" y="3658755"/>
                  </a:lnTo>
                  <a:lnTo>
                    <a:pt x="1445051" y="3646055"/>
                  </a:lnTo>
                  <a:close/>
                </a:path>
                <a:path w="2359660" h="3658870">
                  <a:moveTo>
                    <a:pt x="1394251" y="3646055"/>
                  </a:moveTo>
                  <a:lnTo>
                    <a:pt x="1356151" y="3646055"/>
                  </a:lnTo>
                  <a:lnTo>
                    <a:pt x="1356151" y="3658755"/>
                  </a:lnTo>
                  <a:lnTo>
                    <a:pt x="1394251" y="3658755"/>
                  </a:lnTo>
                  <a:lnTo>
                    <a:pt x="1394251" y="3646055"/>
                  </a:lnTo>
                  <a:close/>
                </a:path>
                <a:path w="2359660" h="3658870">
                  <a:moveTo>
                    <a:pt x="1343451" y="3646055"/>
                  </a:moveTo>
                  <a:lnTo>
                    <a:pt x="1305351" y="3646055"/>
                  </a:lnTo>
                  <a:lnTo>
                    <a:pt x="1305351" y="3658755"/>
                  </a:lnTo>
                  <a:lnTo>
                    <a:pt x="1343451" y="3658755"/>
                  </a:lnTo>
                  <a:lnTo>
                    <a:pt x="1343451" y="3646055"/>
                  </a:lnTo>
                  <a:close/>
                </a:path>
                <a:path w="2359660" h="3658870">
                  <a:moveTo>
                    <a:pt x="1292651" y="3646055"/>
                  </a:moveTo>
                  <a:lnTo>
                    <a:pt x="1254551" y="3646055"/>
                  </a:lnTo>
                  <a:lnTo>
                    <a:pt x="1254551" y="3658755"/>
                  </a:lnTo>
                  <a:lnTo>
                    <a:pt x="1292651" y="3658755"/>
                  </a:lnTo>
                  <a:lnTo>
                    <a:pt x="1292651" y="3646055"/>
                  </a:lnTo>
                  <a:close/>
                </a:path>
                <a:path w="2359660" h="3658870">
                  <a:moveTo>
                    <a:pt x="1241851" y="3646055"/>
                  </a:moveTo>
                  <a:lnTo>
                    <a:pt x="1203751" y="3646055"/>
                  </a:lnTo>
                  <a:lnTo>
                    <a:pt x="1203751" y="3658755"/>
                  </a:lnTo>
                  <a:lnTo>
                    <a:pt x="1241851" y="3658755"/>
                  </a:lnTo>
                  <a:lnTo>
                    <a:pt x="1241851" y="3646055"/>
                  </a:lnTo>
                  <a:close/>
                </a:path>
                <a:path w="2359660" h="3658870">
                  <a:moveTo>
                    <a:pt x="1191051" y="3646055"/>
                  </a:moveTo>
                  <a:lnTo>
                    <a:pt x="1152951" y="3646055"/>
                  </a:lnTo>
                  <a:lnTo>
                    <a:pt x="1152951" y="3658755"/>
                  </a:lnTo>
                  <a:lnTo>
                    <a:pt x="1191051" y="3658755"/>
                  </a:lnTo>
                  <a:lnTo>
                    <a:pt x="1191051" y="3646055"/>
                  </a:lnTo>
                  <a:close/>
                </a:path>
                <a:path w="2359660" h="3658870">
                  <a:moveTo>
                    <a:pt x="1140251" y="3646055"/>
                  </a:moveTo>
                  <a:lnTo>
                    <a:pt x="1102151" y="3646055"/>
                  </a:lnTo>
                  <a:lnTo>
                    <a:pt x="1102151" y="3658755"/>
                  </a:lnTo>
                  <a:lnTo>
                    <a:pt x="1140251" y="3658755"/>
                  </a:lnTo>
                  <a:lnTo>
                    <a:pt x="1140251" y="3646055"/>
                  </a:lnTo>
                  <a:close/>
                </a:path>
                <a:path w="2359660" h="3658870">
                  <a:moveTo>
                    <a:pt x="1089451" y="3646055"/>
                  </a:moveTo>
                  <a:lnTo>
                    <a:pt x="1051351" y="3646055"/>
                  </a:lnTo>
                  <a:lnTo>
                    <a:pt x="1051351" y="3658755"/>
                  </a:lnTo>
                  <a:lnTo>
                    <a:pt x="1089451" y="3658755"/>
                  </a:lnTo>
                  <a:lnTo>
                    <a:pt x="1089451" y="3646055"/>
                  </a:lnTo>
                  <a:close/>
                </a:path>
                <a:path w="2359660" h="3658870">
                  <a:moveTo>
                    <a:pt x="1038651" y="3646055"/>
                  </a:moveTo>
                  <a:lnTo>
                    <a:pt x="1000551" y="3646055"/>
                  </a:lnTo>
                  <a:lnTo>
                    <a:pt x="1000551" y="3658755"/>
                  </a:lnTo>
                  <a:lnTo>
                    <a:pt x="1038651" y="3658755"/>
                  </a:lnTo>
                  <a:lnTo>
                    <a:pt x="1038651" y="3646055"/>
                  </a:lnTo>
                  <a:close/>
                </a:path>
                <a:path w="2359660" h="3658870">
                  <a:moveTo>
                    <a:pt x="987851" y="3646055"/>
                  </a:moveTo>
                  <a:lnTo>
                    <a:pt x="949751" y="3646055"/>
                  </a:lnTo>
                  <a:lnTo>
                    <a:pt x="949751" y="3658755"/>
                  </a:lnTo>
                  <a:lnTo>
                    <a:pt x="987851" y="3658755"/>
                  </a:lnTo>
                  <a:lnTo>
                    <a:pt x="987851" y="3646055"/>
                  </a:lnTo>
                  <a:close/>
                </a:path>
                <a:path w="2359660" h="3658870">
                  <a:moveTo>
                    <a:pt x="937051" y="3646055"/>
                  </a:moveTo>
                  <a:lnTo>
                    <a:pt x="898951" y="3646055"/>
                  </a:lnTo>
                  <a:lnTo>
                    <a:pt x="898951" y="3658755"/>
                  </a:lnTo>
                  <a:lnTo>
                    <a:pt x="937051" y="3658755"/>
                  </a:lnTo>
                  <a:lnTo>
                    <a:pt x="937051" y="3646055"/>
                  </a:lnTo>
                  <a:close/>
                </a:path>
                <a:path w="2359660" h="3658870">
                  <a:moveTo>
                    <a:pt x="886251" y="3646055"/>
                  </a:moveTo>
                  <a:lnTo>
                    <a:pt x="848151" y="3646055"/>
                  </a:lnTo>
                  <a:lnTo>
                    <a:pt x="848151" y="3658755"/>
                  </a:lnTo>
                  <a:lnTo>
                    <a:pt x="886251" y="3658755"/>
                  </a:lnTo>
                  <a:lnTo>
                    <a:pt x="886251" y="3646055"/>
                  </a:lnTo>
                  <a:close/>
                </a:path>
                <a:path w="2359660" h="3658870">
                  <a:moveTo>
                    <a:pt x="835451" y="3646055"/>
                  </a:moveTo>
                  <a:lnTo>
                    <a:pt x="797351" y="3646055"/>
                  </a:lnTo>
                  <a:lnTo>
                    <a:pt x="797351" y="3658755"/>
                  </a:lnTo>
                  <a:lnTo>
                    <a:pt x="835451" y="3658755"/>
                  </a:lnTo>
                  <a:lnTo>
                    <a:pt x="835451" y="3646055"/>
                  </a:lnTo>
                  <a:close/>
                </a:path>
                <a:path w="2359660" h="3658870">
                  <a:moveTo>
                    <a:pt x="784651" y="3646055"/>
                  </a:moveTo>
                  <a:lnTo>
                    <a:pt x="746551" y="3646055"/>
                  </a:lnTo>
                  <a:lnTo>
                    <a:pt x="746551" y="3658755"/>
                  </a:lnTo>
                  <a:lnTo>
                    <a:pt x="784651" y="3658755"/>
                  </a:lnTo>
                  <a:lnTo>
                    <a:pt x="784651" y="3646055"/>
                  </a:lnTo>
                  <a:close/>
                </a:path>
                <a:path w="2359660" h="3658870">
                  <a:moveTo>
                    <a:pt x="733851" y="3646055"/>
                  </a:moveTo>
                  <a:lnTo>
                    <a:pt x="695751" y="3646055"/>
                  </a:lnTo>
                  <a:lnTo>
                    <a:pt x="695751" y="3658755"/>
                  </a:lnTo>
                  <a:lnTo>
                    <a:pt x="733851" y="3658755"/>
                  </a:lnTo>
                  <a:lnTo>
                    <a:pt x="733851" y="3646055"/>
                  </a:lnTo>
                  <a:close/>
                </a:path>
                <a:path w="2359660" h="3658870">
                  <a:moveTo>
                    <a:pt x="683051" y="3646055"/>
                  </a:moveTo>
                  <a:lnTo>
                    <a:pt x="644949" y="3646055"/>
                  </a:lnTo>
                  <a:lnTo>
                    <a:pt x="644949" y="3658755"/>
                  </a:lnTo>
                  <a:lnTo>
                    <a:pt x="683051" y="3658755"/>
                  </a:lnTo>
                  <a:lnTo>
                    <a:pt x="683051" y="3646055"/>
                  </a:lnTo>
                  <a:close/>
                </a:path>
                <a:path w="2359660" h="3658870">
                  <a:moveTo>
                    <a:pt x="632249" y="3646055"/>
                  </a:moveTo>
                  <a:lnTo>
                    <a:pt x="594149" y="3646055"/>
                  </a:lnTo>
                  <a:lnTo>
                    <a:pt x="594149" y="3658755"/>
                  </a:lnTo>
                  <a:lnTo>
                    <a:pt x="632249" y="3658755"/>
                  </a:lnTo>
                  <a:lnTo>
                    <a:pt x="632249" y="3646055"/>
                  </a:lnTo>
                  <a:close/>
                </a:path>
                <a:path w="2359660" h="3658870">
                  <a:moveTo>
                    <a:pt x="581449" y="3646055"/>
                  </a:moveTo>
                  <a:lnTo>
                    <a:pt x="543349" y="3646055"/>
                  </a:lnTo>
                  <a:lnTo>
                    <a:pt x="543349" y="3658755"/>
                  </a:lnTo>
                  <a:lnTo>
                    <a:pt x="581449" y="3658755"/>
                  </a:lnTo>
                  <a:lnTo>
                    <a:pt x="581449" y="3646055"/>
                  </a:lnTo>
                  <a:close/>
                </a:path>
                <a:path w="2359660" h="3658870">
                  <a:moveTo>
                    <a:pt x="530649" y="3646055"/>
                  </a:moveTo>
                  <a:lnTo>
                    <a:pt x="492549" y="3646055"/>
                  </a:lnTo>
                  <a:lnTo>
                    <a:pt x="492549" y="3658755"/>
                  </a:lnTo>
                  <a:lnTo>
                    <a:pt x="530649" y="3658755"/>
                  </a:lnTo>
                  <a:lnTo>
                    <a:pt x="530649" y="3646055"/>
                  </a:lnTo>
                  <a:close/>
                </a:path>
                <a:path w="2359660" h="3658870">
                  <a:moveTo>
                    <a:pt x="479849" y="3646055"/>
                  </a:moveTo>
                  <a:lnTo>
                    <a:pt x="441749" y="3646055"/>
                  </a:lnTo>
                  <a:lnTo>
                    <a:pt x="441749" y="3658755"/>
                  </a:lnTo>
                  <a:lnTo>
                    <a:pt x="479849" y="3658755"/>
                  </a:lnTo>
                  <a:lnTo>
                    <a:pt x="479849" y="3646055"/>
                  </a:lnTo>
                  <a:close/>
                </a:path>
                <a:path w="2359660" h="3658870">
                  <a:moveTo>
                    <a:pt x="391276" y="3645731"/>
                  </a:moveTo>
                  <a:lnTo>
                    <a:pt x="390636" y="3658416"/>
                  </a:lnTo>
                  <a:lnTo>
                    <a:pt x="397518" y="3658755"/>
                  </a:lnTo>
                  <a:lnTo>
                    <a:pt x="429049" y="3658755"/>
                  </a:lnTo>
                  <a:lnTo>
                    <a:pt x="429049" y="3646055"/>
                  </a:lnTo>
                  <a:lnTo>
                    <a:pt x="397518" y="3646055"/>
                  </a:lnTo>
                  <a:lnTo>
                    <a:pt x="391276" y="3645731"/>
                  </a:lnTo>
                  <a:close/>
                </a:path>
                <a:path w="2359660" h="3658870">
                  <a:moveTo>
                    <a:pt x="341355" y="3641495"/>
                  </a:moveTo>
                  <a:lnTo>
                    <a:pt x="339440" y="3654049"/>
                  </a:lnTo>
                  <a:lnTo>
                    <a:pt x="357204" y="3656727"/>
                  </a:lnTo>
                  <a:lnTo>
                    <a:pt x="377953" y="3657775"/>
                  </a:lnTo>
                  <a:lnTo>
                    <a:pt x="378593" y="3645091"/>
                  </a:lnTo>
                  <a:lnTo>
                    <a:pt x="357844" y="3644044"/>
                  </a:lnTo>
                  <a:lnTo>
                    <a:pt x="341355" y="3641495"/>
                  </a:lnTo>
                  <a:close/>
                </a:path>
                <a:path w="2359660" h="3658870">
                  <a:moveTo>
                    <a:pt x="292338" y="3631128"/>
                  </a:moveTo>
                  <a:lnTo>
                    <a:pt x="289176" y="3643428"/>
                  </a:lnTo>
                  <a:lnTo>
                    <a:pt x="317727" y="3650735"/>
                  </a:lnTo>
                  <a:lnTo>
                    <a:pt x="326885" y="3652132"/>
                  </a:lnTo>
                  <a:lnTo>
                    <a:pt x="328801" y="3639578"/>
                  </a:lnTo>
                  <a:lnTo>
                    <a:pt x="319642" y="3638180"/>
                  </a:lnTo>
                  <a:lnTo>
                    <a:pt x="292338" y="3631128"/>
                  </a:lnTo>
                  <a:close/>
                </a:path>
                <a:path w="2359660" h="3658870">
                  <a:moveTo>
                    <a:pt x="245619" y="3614790"/>
                  </a:moveTo>
                  <a:lnTo>
                    <a:pt x="240107" y="3626233"/>
                  </a:lnTo>
                  <a:lnTo>
                    <a:pt x="243075" y="3627629"/>
                  </a:lnTo>
                  <a:lnTo>
                    <a:pt x="276358" y="3639809"/>
                  </a:lnTo>
                  <a:lnTo>
                    <a:pt x="280723" y="3627883"/>
                  </a:lnTo>
                  <a:lnTo>
                    <a:pt x="247440" y="3615702"/>
                  </a:lnTo>
                  <a:lnTo>
                    <a:pt x="245619" y="3614790"/>
                  </a:lnTo>
                  <a:close/>
                </a:path>
                <a:path w="2359660" h="3658870">
                  <a:moveTo>
                    <a:pt x="201110" y="3591717"/>
                  </a:moveTo>
                  <a:lnTo>
                    <a:pt x="194517" y="3602570"/>
                  </a:lnTo>
                  <a:lnTo>
                    <a:pt x="208309" y="3610914"/>
                  </a:lnTo>
                  <a:lnTo>
                    <a:pt x="228666" y="3620720"/>
                  </a:lnTo>
                  <a:lnTo>
                    <a:pt x="234177" y="3609279"/>
                  </a:lnTo>
                  <a:lnTo>
                    <a:pt x="213821" y="3599473"/>
                  </a:lnTo>
                  <a:lnTo>
                    <a:pt x="201110" y="3591717"/>
                  </a:lnTo>
                  <a:close/>
                </a:path>
                <a:path w="2359660" h="3658870">
                  <a:moveTo>
                    <a:pt x="159738" y="3563406"/>
                  </a:moveTo>
                  <a:lnTo>
                    <a:pt x="152132" y="3573578"/>
                  </a:lnTo>
                  <a:lnTo>
                    <a:pt x="175515" y="3591026"/>
                  </a:lnTo>
                  <a:lnTo>
                    <a:pt x="183663" y="3595977"/>
                  </a:lnTo>
                  <a:lnTo>
                    <a:pt x="190257" y="3585122"/>
                  </a:lnTo>
                  <a:lnTo>
                    <a:pt x="182109" y="3580173"/>
                  </a:lnTo>
                  <a:lnTo>
                    <a:pt x="159738" y="3563406"/>
                  </a:lnTo>
                  <a:close/>
                </a:path>
                <a:path w="2359660" h="3658870">
                  <a:moveTo>
                    <a:pt x="122775" y="3530434"/>
                  </a:moveTo>
                  <a:lnTo>
                    <a:pt x="113377" y="3538976"/>
                  </a:lnTo>
                  <a:lnTo>
                    <a:pt x="116649" y="3542534"/>
                  </a:lnTo>
                  <a:lnTo>
                    <a:pt x="141716" y="3565315"/>
                  </a:lnTo>
                  <a:lnTo>
                    <a:pt x="150257" y="3555917"/>
                  </a:lnTo>
                  <a:lnTo>
                    <a:pt x="125191" y="3533134"/>
                  </a:lnTo>
                  <a:lnTo>
                    <a:pt x="122775" y="3530434"/>
                  </a:lnTo>
                  <a:close/>
                </a:path>
                <a:path w="2359660" h="3658870">
                  <a:moveTo>
                    <a:pt x="90285" y="3492247"/>
                  </a:moveTo>
                  <a:lnTo>
                    <a:pt x="80114" y="3499852"/>
                  </a:lnTo>
                  <a:lnTo>
                    <a:pt x="90975" y="3514327"/>
                  </a:lnTo>
                  <a:lnTo>
                    <a:pt x="104835" y="3529578"/>
                  </a:lnTo>
                  <a:lnTo>
                    <a:pt x="114235" y="3521036"/>
                  </a:lnTo>
                  <a:lnTo>
                    <a:pt x="100373" y="3505785"/>
                  </a:lnTo>
                  <a:lnTo>
                    <a:pt x="90285" y="3492247"/>
                  </a:lnTo>
                  <a:close/>
                </a:path>
                <a:path w="2359660" h="3658870">
                  <a:moveTo>
                    <a:pt x="62649" y="3450418"/>
                  </a:moveTo>
                  <a:lnTo>
                    <a:pt x="51794" y="3457012"/>
                  </a:lnTo>
                  <a:lnTo>
                    <a:pt x="68069" y="3483745"/>
                  </a:lnTo>
                  <a:lnTo>
                    <a:pt x="72508" y="3489681"/>
                  </a:lnTo>
                  <a:lnTo>
                    <a:pt x="82679" y="3482075"/>
                  </a:lnTo>
                  <a:lnTo>
                    <a:pt x="78240" y="3476139"/>
                  </a:lnTo>
                  <a:lnTo>
                    <a:pt x="62649" y="3450418"/>
                  </a:lnTo>
                  <a:close/>
                </a:path>
                <a:path w="2359660" h="3658870">
                  <a:moveTo>
                    <a:pt x="41060" y="3405870"/>
                  </a:moveTo>
                  <a:lnTo>
                    <a:pt x="29133" y="3410235"/>
                  </a:lnTo>
                  <a:lnTo>
                    <a:pt x="31369" y="3416253"/>
                  </a:lnTo>
                  <a:lnTo>
                    <a:pt x="45388" y="3445356"/>
                  </a:lnTo>
                  <a:lnTo>
                    <a:pt x="56829" y="3439844"/>
                  </a:lnTo>
                  <a:lnTo>
                    <a:pt x="42810" y="3410741"/>
                  </a:lnTo>
                  <a:lnTo>
                    <a:pt x="41060" y="3405870"/>
                  </a:lnTo>
                  <a:close/>
                </a:path>
                <a:path w="2359660" h="3658870">
                  <a:moveTo>
                    <a:pt x="25521" y="3358227"/>
                  </a:moveTo>
                  <a:lnTo>
                    <a:pt x="13221" y="3361390"/>
                  </a:lnTo>
                  <a:lnTo>
                    <a:pt x="17973" y="3379740"/>
                  </a:lnTo>
                  <a:lnTo>
                    <a:pt x="24768" y="3398310"/>
                  </a:lnTo>
                  <a:lnTo>
                    <a:pt x="36695" y="3393945"/>
                  </a:lnTo>
                  <a:lnTo>
                    <a:pt x="29899" y="3375375"/>
                  </a:lnTo>
                  <a:lnTo>
                    <a:pt x="25521" y="3358227"/>
                  </a:lnTo>
                  <a:close/>
                </a:path>
                <a:path w="2359660" h="3658870">
                  <a:moveTo>
                    <a:pt x="15985" y="3309042"/>
                  </a:moveTo>
                  <a:lnTo>
                    <a:pt x="3430" y="3310957"/>
                  </a:lnTo>
                  <a:lnTo>
                    <a:pt x="8147" y="3341651"/>
                  </a:lnTo>
                  <a:lnTo>
                    <a:pt x="10059" y="3349090"/>
                  </a:lnTo>
                  <a:lnTo>
                    <a:pt x="22359" y="3345928"/>
                  </a:lnTo>
                  <a:lnTo>
                    <a:pt x="20446" y="3338489"/>
                  </a:lnTo>
                  <a:lnTo>
                    <a:pt x="15985" y="3309042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6479" y="2849371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7655" y="2505455"/>
            <a:ext cx="1637030" cy="1377315"/>
            <a:chOff x="1057655" y="2505455"/>
            <a:chExt cx="1637030" cy="1377315"/>
          </a:xfrm>
        </p:grpSpPr>
        <p:sp>
          <p:nvSpPr>
            <p:cNvPr id="9" name="object 9"/>
            <p:cNvSpPr/>
            <p:nvPr/>
          </p:nvSpPr>
          <p:spPr>
            <a:xfrm>
              <a:off x="1057655" y="2505455"/>
              <a:ext cx="1636776" cy="371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3137" y="3385845"/>
              <a:ext cx="1266825" cy="497205"/>
            </a:xfrm>
            <a:custGeom>
              <a:avLst/>
              <a:gdLst/>
              <a:ahLst/>
              <a:cxnLst/>
              <a:rect l="l" t="t" r="r" b="b"/>
              <a:pathLst>
                <a:path w="1266825" h="497204">
                  <a:moveTo>
                    <a:pt x="1183733" y="0"/>
                  </a:moveTo>
                  <a:lnTo>
                    <a:pt x="0" y="0"/>
                  </a:lnTo>
                  <a:lnTo>
                    <a:pt x="0" y="496608"/>
                  </a:lnTo>
                  <a:lnTo>
                    <a:pt x="1266499" y="496608"/>
                  </a:lnTo>
                  <a:lnTo>
                    <a:pt x="1266499" y="82778"/>
                  </a:lnTo>
                  <a:lnTo>
                    <a:pt x="1183733" y="0"/>
                  </a:lnTo>
                  <a:close/>
                </a:path>
              </a:pathLst>
            </a:custGeom>
            <a:solidFill>
              <a:srgbClr val="DB3D16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43758" y="1956308"/>
            <a:ext cx="163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7A6C62"/>
                </a:solidFill>
                <a:latin typeface="Arial"/>
                <a:cs typeface="Arial"/>
              </a:rPr>
              <a:t>Version</a:t>
            </a:r>
            <a:r>
              <a:rPr sz="1800" spc="-5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Catalog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1346" y="3504692"/>
            <a:ext cx="1029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65503" y="4035552"/>
            <a:ext cx="813816" cy="728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5941" y="4611116"/>
            <a:ext cx="160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8136" y="5010911"/>
            <a:ext cx="1261872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82639" y="5306059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75279" y="1273175"/>
            <a:ext cx="5248910" cy="33114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77079" y="2166620"/>
            <a:ext cx="661035" cy="723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0857" y="1828291"/>
            <a:ext cx="661035" cy="723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0857" y="3568700"/>
            <a:ext cx="661035" cy="7270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215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32790" y="5143868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561961" y="1834"/>
                </a:lnTo>
                <a:lnTo>
                  <a:pt x="515325" y="7245"/>
                </a:lnTo>
                <a:lnTo>
                  <a:pt x="469826" y="16099"/>
                </a:lnTo>
                <a:lnTo>
                  <a:pt x="425602" y="28260"/>
                </a:lnTo>
                <a:lnTo>
                  <a:pt x="382787" y="43592"/>
                </a:lnTo>
                <a:lnTo>
                  <a:pt x="341517" y="61959"/>
                </a:lnTo>
                <a:lnTo>
                  <a:pt x="301926" y="83227"/>
                </a:lnTo>
                <a:lnTo>
                  <a:pt x="264152" y="107259"/>
                </a:lnTo>
                <a:lnTo>
                  <a:pt x="228329" y="133921"/>
                </a:lnTo>
                <a:lnTo>
                  <a:pt x="194593" y="163076"/>
                </a:lnTo>
                <a:lnTo>
                  <a:pt x="163080" y="194589"/>
                </a:lnTo>
                <a:lnTo>
                  <a:pt x="133924" y="228324"/>
                </a:lnTo>
                <a:lnTo>
                  <a:pt x="107263" y="264147"/>
                </a:lnTo>
                <a:lnTo>
                  <a:pt x="83230" y="301921"/>
                </a:lnTo>
                <a:lnTo>
                  <a:pt x="61961" y="341511"/>
                </a:lnTo>
                <a:lnTo>
                  <a:pt x="43593" y="382782"/>
                </a:lnTo>
                <a:lnTo>
                  <a:pt x="28261" y="425598"/>
                </a:lnTo>
                <a:lnTo>
                  <a:pt x="16100" y="469823"/>
                </a:lnTo>
                <a:lnTo>
                  <a:pt x="7246" y="515323"/>
                </a:lnTo>
                <a:lnTo>
                  <a:pt x="1834" y="561960"/>
                </a:lnTo>
                <a:lnTo>
                  <a:pt x="0" y="609601"/>
                </a:lnTo>
                <a:lnTo>
                  <a:pt x="1834" y="657241"/>
                </a:lnTo>
                <a:lnTo>
                  <a:pt x="7246" y="703878"/>
                </a:lnTo>
                <a:lnTo>
                  <a:pt x="16100" y="749376"/>
                </a:lnTo>
                <a:lnTo>
                  <a:pt x="28261" y="793601"/>
                </a:lnTo>
                <a:lnTo>
                  <a:pt x="43593" y="836416"/>
                </a:lnTo>
                <a:lnTo>
                  <a:pt x="61961" y="877687"/>
                </a:lnTo>
                <a:lnTo>
                  <a:pt x="83230" y="917277"/>
                </a:lnTo>
                <a:lnTo>
                  <a:pt x="107263" y="955051"/>
                </a:lnTo>
                <a:lnTo>
                  <a:pt x="133924" y="990874"/>
                </a:lnTo>
                <a:lnTo>
                  <a:pt x="163080" y="1024610"/>
                </a:lnTo>
                <a:lnTo>
                  <a:pt x="194593" y="1056123"/>
                </a:lnTo>
                <a:lnTo>
                  <a:pt x="228329" y="1085278"/>
                </a:lnTo>
                <a:lnTo>
                  <a:pt x="264152" y="1111940"/>
                </a:lnTo>
                <a:lnTo>
                  <a:pt x="301926" y="1135972"/>
                </a:lnTo>
                <a:lnTo>
                  <a:pt x="341517" y="1157240"/>
                </a:lnTo>
                <a:lnTo>
                  <a:pt x="382787" y="1175608"/>
                </a:lnTo>
                <a:lnTo>
                  <a:pt x="425602" y="1190940"/>
                </a:lnTo>
                <a:lnTo>
                  <a:pt x="469826" y="1203101"/>
                </a:lnTo>
                <a:lnTo>
                  <a:pt x="515325" y="1211955"/>
                </a:lnTo>
                <a:lnTo>
                  <a:pt x="561961" y="1217367"/>
                </a:lnTo>
                <a:lnTo>
                  <a:pt x="609600" y="1219201"/>
                </a:lnTo>
                <a:lnTo>
                  <a:pt x="657240" y="1217367"/>
                </a:lnTo>
                <a:lnTo>
                  <a:pt x="703877" y="1211955"/>
                </a:lnTo>
                <a:lnTo>
                  <a:pt x="749377" y="1203101"/>
                </a:lnTo>
                <a:lnTo>
                  <a:pt x="793602" y="1190940"/>
                </a:lnTo>
                <a:lnTo>
                  <a:pt x="836417" y="1175608"/>
                </a:lnTo>
                <a:lnTo>
                  <a:pt x="877688" y="1157240"/>
                </a:lnTo>
                <a:lnTo>
                  <a:pt x="917278" y="1135972"/>
                </a:lnTo>
                <a:lnTo>
                  <a:pt x="955052" y="1111940"/>
                </a:lnTo>
                <a:lnTo>
                  <a:pt x="990875" y="1085278"/>
                </a:lnTo>
                <a:lnTo>
                  <a:pt x="1024611" y="1056123"/>
                </a:lnTo>
                <a:lnTo>
                  <a:pt x="1056124" y="1024610"/>
                </a:lnTo>
                <a:lnTo>
                  <a:pt x="1085279" y="990874"/>
                </a:lnTo>
                <a:lnTo>
                  <a:pt x="1111940" y="955051"/>
                </a:lnTo>
                <a:lnTo>
                  <a:pt x="1135972" y="917277"/>
                </a:lnTo>
                <a:lnTo>
                  <a:pt x="1157240" y="877687"/>
                </a:lnTo>
                <a:lnTo>
                  <a:pt x="1175607" y="836416"/>
                </a:lnTo>
                <a:lnTo>
                  <a:pt x="1190939" y="793601"/>
                </a:lnTo>
                <a:lnTo>
                  <a:pt x="1203100" y="749376"/>
                </a:lnTo>
                <a:lnTo>
                  <a:pt x="1211954" y="703878"/>
                </a:lnTo>
                <a:lnTo>
                  <a:pt x="1217365" y="657241"/>
                </a:lnTo>
                <a:lnTo>
                  <a:pt x="1219200" y="609601"/>
                </a:lnTo>
                <a:lnTo>
                  <a:pt x="1217365" y="561960"/>
                </a:lnTo>
                <a:lnTo>
                  <a:pt x="1211954" y="515323"/>
                </a:lnTo>
                <a:lnTo>
                  <a:pt x="1203100" y="469823"/>
                </a:lnTo>
                <a:lnTo>
                  <a:pt x="1190939" y="425598"/>
                </a:lnTo>
                <a:lnTo>
                  <a:pt x="1175607" y="382782"/>
                </a:lnTo>
                <a:lnTo>
                  <a:pt x="1157240" y="341511"/>
                </a:lnTo>
                <a:lnTo>
                  <a:pt x="1135972" y="301921"/>
                </a:lnTo>
                <a:lnTo>
                  <a:pt x="1111940" y="264147"/>
                </a:lnTo>
                <a:lnTo>
                  <a:pt x="1085279" y="228324"/>
                </a:lnTo>
                <a:lnTo>
                  <a:pt x="1056124" y="194589"/>
                </a:lnTo>
                <a:lnTo>
                  <a:pt x="1024611" y="163076"/>
                </a:lnTo>
                <a:lnTo>
                  <a:pt x="990875" y="133921"/>
                </a:lnTo>
                <a:lnTo>
                  <a:pt x="955052" y="107259"/>
                </a:lnTo>
                <a:lnTo>
                  <a:pt x="917278" y="83227"/>
                </a:lnTo>
                <a:lnTo>
                  <a:pt x="877688" y="61959"/>
                </a:lnTo>
                <a:lnTo>
                  <a:pt x="836417" y="43592"/>
                </a:lnTo>
                <a:lnTo>
                  <a:pt x="793602" y="28260"/>
                </a:lnTo>
                <a:lnTo>
                  <a:pt x="749377" y="16099"/>
                </a:lnTo>
                <a:lnTo>
                  <a:pt x="703877" y="7245"/>
                </a:lnTo>
                <a:lnTo>
                  <a:pt x="657240" y="1834"/>
                </a:lnTo>
                <a:lnTo>
                  <a:pt x="609600" y="0"/>
                </a:lnTo>
                <a:close/>
              </a:path>
            </a:pathLst>
          </a:custGeom>
          <a:solidFill>
            <a:srgbClr val="DB3D16">
              <a:alpha val="760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12190" y="5385308"/>
            <a:ext cx="661035" cy="72707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-635" algn="ctr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73725" y="2676143"/>
            <a:ext cx="2635885" cy="3740785"/>
          </a:xfrm>
          <a:custGeom>
            <a:avLst/>
            <a:gdLst/>
            <a:ahLst/>
            <a:cxnLst/>
            <a:rect l="l" t="t" r="r" b="b"/>
            <a:pathLst>
              <a:path w="2635884" h="3740785">
                <a:moveTo>
                  <a:pt x="48539" y="35966"/>
                </a:moveTo>
                <a:lnTo>
                  <a:pt x="35966" y="0"/>
                </a:lnTo>
                <a:lnTo>
                  <a:pt x="0" y="12585"/>
                </a:lnTo>
                <a:lnTo>
                  <a:pt x="12585" y="48552"/>
                </a:lnTo>
                <a:lnTo>
                  <a:pt x="48539" y="35966"/>
                </a:lnTo>
                <a:close/>
              </a:path>
              <a:path w="2635884" h="3740785">
                <a:moveTo>
                  <a:pt x="73710" y="107886"/>
                </a:moveTo>
                <a:lnTo>
                  <a:pt x="61125" y="71920"/>
                </a:lnTo>
                <a:lnTo>
                  <a:pt x="25158" y="84505"/>
                </a:lnTo>
                <a:lnTo>
                  <a:pt x="37744" y="120472"/>
                </a:lnTo>
                <a:lnTo>
                  <a:pt x="73710" y="107886"/>
                </a:lnTo>
                <a:close/>
              </a:path>
              <a:path w="2635884" h="3740785">
                <a:moveTo>
                  <a:pt x="98869" y="179819"/>
                </a:moveTo>
                <a:lnTo>
                  <a:pt x="86283" y="143852"/>
                </a:lnTo>
                <a:lnTo>
                  <a:pt x="50330" y="156438"/>
                </a:lnTo>
                <a:lnTo>
                  <a:pt x="62903" y="192392"/>
                </a:lnTo>
                <a:lnTo>
                  <a:pt x="98869" y="179819"/>
                </a:lnTo>
                <a:close/>
              </a:path>
              <a:path w="2635884" h="3740785">
                <a:moveTo>
                  <a:pt x="124028" y="251739"/>
                </a:moveTo>
                <a:lnTo>
                  <a:pt x="111455" y="215773"/>
                </a:lnTo>
                <a:lnTo>
                  <a:pt x="75488" y="228358"/>
                </a:lnTo>
                <a:lnTo>
                  <a:pt x="88074" y="264325"/>
                </a:lnTo>
                <a:lnTo>
                  <a:pt x="124028" y="251739"/>
                </a:lnTo>
                <a:close/>
              </a:path>
              <a:path w="2635884" h="3740785">
                <a:moveTo>
                  <a:pt x="149199" y="323659"/>
                </a:moveTo>
                <a:lnTo>
                  <a:pt x="136613" y="287705"/>
                </a:lnTo>
                <a:lnTo>
                  <a:pt x="100647" y="300278"/>
                </a:lnTo>
                <a:lnTo>
                  <a:pt x="113233" y="336245"/>
                </a:lnTo>
                <a:lnTo>
                  <a:pt x="149199" y="323659"/>
                </a:lnTo>
                <a:close/>
              </a:path>
              <a:path w="2635884" h="3740785">
                <a:moveTo>
                  <a:pt x="174358" y="395592"/>
                </a:moveTo>
                <a:lnTo>
                  <a:pt x="161785" y="359625"/>
                </a:lnTo>
                <a:lnTo>
                  <a:pt x="125818" y="372211"/>
                </a:lnTo>
                <a:lnTo>
                  <a:pt x="138404" y="408165"/>
                </a:lnTo>
                <a:lnTo>
                  <a:pt x="174358" y="395592"/>
                </a:lnTo>
                <a:close/>
              </a:path>
              <a:path w="2635884" h="3740785">
                <a:moveTo>
                  <a:pt x="199529" y="467512"/>
                </a:moveTo>
                <a:lnTo>
                  <a:pt x="186944" y="431546"/>
                </a:lnTo>
                <a:lnTo>
                  <a:pt x="150977" y="444131"/>
                </a:lnTo>
                <a:lnTo>
                  <a:pt x="163563" y="480098"/>
                </a:lnTo>
                <a:lnTo>
                  <a:pt x="199529" y="467512"/>
                </a:lnTo>
                <a:close/>
              </a:path>
              <a:path w="2635884" h="3740785">
                <a:moveTo>
                  <a:pt x="224688" y="539445"/>
                </a:moveTo>
                <a:lnTo>
                  <a:pt x="212102" y="503478"/>
                </a:lnTo>
                <a:lnTo>
                  <a:pt x="176149" y="516064"/>
                </a:lnTo>
                <a:lnTo>
                  <a:pt x="188722" y="552018"/>
                </a:lnTo>
                <a:lnTo>
                  <a:pt x="224688" y="539445"/>
                </a:lnTo>
                <a:close/>
              </a:path>
              <a:path w="2635884" h="3740785">
                <a:moveTo>
                  <a:pt x="249859" y="611365"/>
                </a:moveTo>
                <a:lnTo>
                  <a:pt x="237274" y="575398"/>
                </a:lnTo>
                <a:lnTo>
                  <a:pt x="201307" y="587984"/>
                </a:lnTo>
                <a:lnTo>
                  <a:pt x="213893" y="623951"/>
                </a:lnTo>
                <a:lnTo>
                  <a:pt x="249859" y="611365"/>
                </a:lnTo>
                <a:close/>
              </a:path>
              <a:path w="2635884" h="3740785">
                <a:moveTo>
                  <a:pt x="275018" y="683285"/>
                </a:moveTo>
                <a:lnTo>
                  <a:pt x="262432" y="647331"/>
                </a:lnTo>
                <a:lnTo>
                  <a:pt x="226479" y="659904"/>
                </a:lnTo>
                <a:lnTo>
                  <a:pt x="239052" y="695871"/>
                </a:lnTo>
                <a:lnTo>
                  <a:pt x="275018" y="683285"/>
                </a:lnTo>
                <a:close/>
              </a:path>
              <a:path w="2635884" h="3740785">
                <a:moveTo>
                  <a:pt x="300177" y="755218"/>
                </a:moveTo>
                <a:lnTo>
                  <a:pt x="287604" y="719251"/>
                </a:lnTo>
                <a:lnTo>
                  <a:pt x="251637" y="731837"/>
                </a:lnTo>
                <a:lnTo>
                  <a:pt x="264223" y="767791"/>
                </a:lnTo>
                <a:lnTo>
                  <a:pt x="300177" y="755218"/>
                </a:lnTo>
                <a:close/>
              </a:path>
              <a:path w="2635884" h="3740785">
                <a:moveTo>
                  <a:pt x="325348" y="827138"/>
                </a:moveTo>
                <a:lnTo>
                  <a:pt x="312762" y="791171"/>
                </a:lnTo>
                <a:lnTo>
                  <a:pt x="276796" y="803757"/>
                </a:lnTo>
                <a:lnTo>
                  <a:pt x="289382" y="839724"/>
                </a:lnTo>
                <a:lnTo>
                  <a:pt x="325348" y="827138"/>
                </a:lnTo>
                <a:close/>
              </a:path>
              <a:path w="2635884" h="3740785">
                <a:moveTo>
                  <a:pt x="350507" y="899058"/>
                </a:moveTo>
                <a:lnTo>
                  <a:pt x="337934" y="863104"/>
                </a:lnTo>
                <a:lnTo>
                  <a:pt x="301967" y="875677"/>
                </a:lnTo>
                <a:lnTo>
                  <a:pt x="314553" y="911644"/>
                </a:lnTo>
                <a:lnTo>
                  <a:pt x="350507" y="899058"/>
                </a:lnTo>
                <a:close/>
              </a:path>
              <a:path w="2635884" h="3740785">
                <a:moveTo>
                  <a:pt x="375678" y="970991"/>
                </a:moveTo>
                <a:lnTo>
                  <a:pt x="363093" y="935024"/>
                </a:lnTo>
                <a:lnTo>
                  <a:pt x="327126" y="947610"/>
                </a:lnTo>
                <a:lnTo>
                  <a:pt x="339712" y="983576"/>
                </a:lnTo>
                <a:lnTo>
                  <a:pt x="375678" y="970991"/>
                </a:lnTo>
                <a:close/>
              </a:path>
              <a:path w="2635884" h="3740785">
                <a:moveTo>
                  <a:pt x="400837" y="1042911"/>
                </a:moveTo>
                <a:lnTo>
                  <a:pt x="388251" y="1006957"/>
                </a:lnTo>
                <a:lnTo>
                  <a:pt x="352298" y="1019530"/>
                </a:lnTo>
                <a:lnTo>
                  <a:pt x="364871" y="1055497"/>
                </a:lnTo>
                <a:lnTo>
                  <a:pt x="400837" y="1042911"/>
                </a:lnTo>
                <a:close/>
              </a:path>
              <a:path w="2635884" h="3740785">
                <a:moveTo>
                  <a:pt x="426008" y="1114844"/>
                </a:moveTo>
                <a:lnTo>
                  <a:pt x="413423" y="1078877"/>
                </a:lnTo>
                <a:lnTo>
                  <a:pt x="377456" y="1091463"/>
                </a:lnTo>
                <a:lnTo>
                  <a:pt x="390042" y="1127417"/>
                </a:lnTo>
                <a:lnTo>
                  <a:pt x="426008" y="1114844"/>
                </a:lnTo>
                <a:close/>
              </a:path>
              <a:path w="2635884" h="3740785">
                <a:moveTo>
                  <a:pt x="451167" y="1186764"/>
                </a:moveTo>
                <a:lnTo>
                  <a:pt x="438581" y="1150797"/>
                </a:lnTo>
                <a:lnTo>
                  <a:pt x="402628" y="1163383"/>
                </a:lnTo>
                <a:lnTo>
                  <a:pt x="415201" y="1199349"/>
                </a:lnTo>
                <a:lnTo>
                  <a:pt x="451167" y="1186764"/>
                </a:lnTo>
                <a:close/>
              </a:path>
              <a:path w="2635884" h="3740785">
                <a:moveTo>
                  <a:pt x="476326" y="1258684"/>
                </a:moveTo>
                <a:lnTo>
                  <a:pt x="463753" y="1222730"/>
                </a:lnTo>
                <a:lnTo>
                  <a:pt x="427786" y="1235303"/>
                </a:lnTo>
                <a:lnTo>
                  <a:pt x="440372" y="1271270"/>
                </a:lnTo>
                <a:lnTo>
                  <a:pt x="476326" y="1258684"/>
                </a:lnTo>
                <a:close/>
              </a:path>
              <a:path w="2635884" h="3740785">
                <a:moveTo>
                  <a:pt x="501497" y="1330617"/>
                </a:moveTo>
                <a:lnTo>
                  <a:pt x="488911" y="1294650"/>
                </a:lnTo>
                <a:lnTo>
                  <a:pt x="452945" y="1307236"/>
                </a:lnTo>
                <a:lnTo>
                  <a:pt x="465531" y="1343190"/>
                </a:lnTo>
                <a:lnTo>
                  <a:pt x="501497" y="1330617"/>
                </a:lnTo>
                <a:close/>
              </a:path>
              <a:path w="2635884" h="3740785">
                <a:moveTo>
                  <a:pt x="526656" y="1402537"/>
                </a:moveTo>
                <a:lnTo>
                  <a:pt x="514070" y="1366570"/>
                </a:lnTo>
                <a:lnTo>
                  <a:pt x="478116" y="1379156"/>
                </a:lnTo>
                <a:lnTo>
                  <a:pt x="490689" y="1415122"/>
                </a:lnTo>
                <a:lnTo>
                  <a:pt x="526656" y="1402537"/>
                </a:lnTo>
                <a:close/>
              </a:path>
              <a:path w="2635884" h="3740785">
                <a:moveTo>
                  <a:pt x="551827" y="1474470"/>
                </a:moveTo>
                <a:lnTo>
                  <a:pt x="539242" y="1438503"/>
                </a:lnTo>
                <a:lnTo>
                  <a:pt x="503275" y="1451089"/>
                </a:lnTo>
                <a:lnTo>
                  <a:pt x="515861" y="1487043"/>
                </a:lnTo>
                <a:lnTo>
                  <a:pt x="551827" y="1474470"/>
                </a:lnTo>
                <a:close/>
              </a:path>
              <a:path w="2635884" h="3740785">
                <a:moveTo>
                  <a:pt x="576986" y="1546390"/>
                </a:moveTo>
                <a:lnTo>
                  <a:pt x="564400" y="1510423"/>
                </a:lnTo>
                <a:lnTo>
                  <a:pt x="528447" y="1523009"/>
                </a:lnTo>
                <a:lnTo>
                  <a:pt x="541020" y="1558975"/>
                </a:lnTo>
                <a:lnTo>
                  <a:pt x="576986" y="1546390"/>
                </a:lnTo>
                <a:close/>
              </a:path>
              <a:path w="2635884" h="3740785">
                <a:moveTo>
                  <a:pt x="602145" y="1618310"/>
                </a:moveTo>
                <a:lnTo>
                  <a:pt x="589572" y="1582356"/>
                </a:lnTo>
                <a:lnTo>
                  <a:pt x="553605" y="1594929"/>
                </a:lnTo>
                <a:lnTo>
                  <a:pt x="566191" y="1630895"/>
                </a:lnTo>
                <a:lnTo>
                  <a:pt x="602145" y="1618310"/>
                </a:lnTo>
                <a:close/>
              </a:path>
              <a:path w="2635884" h="3740785">
                <a:moveTo>
                  <a:pt x="627316" y="1690243"/>
                </a:moveTo>
                <a:lnTo>
                  <a:pt x="614730" y="1654276"/>
                </a:lnTo>
                <a:lnTo>
                  <a:pt x="578764" y="1666862"/>
                </a:lnTo>
                <a:lnTo>
                  <a:pt x="591350" y="1702816"/>
                </a:lnTo>
                <a:lnTo>
                  <a:pt x="627316" y="1690243"/>
                </a:lnTo>
                <a:close/>
              </a:path>
              <a:path w="2635884" h="3740785">
                <a:moveTo>
                  <a:pt x="652475" y="1762163"/>
                </a:moveTo>
                <a:lnTo>
                  <a:pt x="639902" y="1726196"/>
                </a:lnTo>
                <a:lnTo>
                  <a:pt x="603935" y="1738782"/>
                </a:lnTo>
                <a:lnTo>
                  <a:pt x="616521" y="1774748"/>
                </a:lnTo>
                <a:lnTo>
                  <a:pt x="652475" y="1762163"/>
                </a:lnTo>
                <a:close/>
              </a:path>
              <a:path w="2635884" h="3740785">
                <a:moveTo>
                  <a:pt x="677646" y="1834083"/>
                </a:moveTo>
                <a:lnTo>
                  <a:pt x="665060" y="1798129"/>
                </a:lnTo>
                <a:lnTo>
                  <a:pt x="629094" y="1810702"/>
                </a:lnTo>
                <a:lnTo>
                  <a:pt x="641680" y="1846668"/>
                </a:lnTo>
                <a:lnTo>
                  <a:pt x="677646" y="1834083"/>
                </a:lnTo>
                <a:close/>
              </a:path>
              <a:path w="2635884" h="3740785">
                <a:moveTo>
                  <a:pt x="702805" y="1906016"/>
                </a:moveTo>
                <a:lnTo>
                  <a:pt x="690219" y="1870049"/>
                </a:lnTo>
                <a:lnTo>
                  <a:pt x="654265" y="1882635"/>
                </a:lnTo>
                <a:lnTo>
                  <a:pt x="666838" y="1918601"/>
                </a:lnTo>
                <a:lnTo>
                  <a:pt x="702805" y="1906016"/>
                </a:lnTo>
                <a:close/>
              </a:path>
              <a:path w="2635884" h="3740785">
                <a:moveTo>
                  <a:pt x="727976" y="1977936"/>
                </a:moveTo>
                <a:lnTo>
                  <a:pt x="715391" y="1941982"/>
                </a:lnTo>
                <a:lnTo>
                  <a:pt x="679424" y="1954555"/>
                </a:lnTo>
                <a:lnTo>
                  <a:pt x="692010" y="1990521"/>
                </a:lnTo>
                <a:lnTo>
                  <a:pt x="727976" y="1977936"/>
                </a:lnTo>
                <a:close/>
              </a:path>
              <a:path w="2635884" h="3740785">
                <a:moveTo>
                  <a:pt x="753135" y="2049868"/>
                </a:moveTo>
                <a:lnTo>
                  <a:pt x="740549" y="2013902"/>
                </a:lnTo>
                <a:lnTo>
                  <a:pt x="704596" y="2026488"/>
                </a:lnTo>
                <a:lnTo>
                  <a:pt x="717169" y="2062441"/>
                </a:lnTo>
                <a:lnTo>
                  <a:pt x="753135" y="2049868"/>
                </a:lnTo>
                <a:close/>
              </a:path>
              <a:path w="2635884" h="3740785">
                <a:moveTo>
                  <a:pt x="778294" y="2121789"/>
                </a:moveTo>
                <a:lnTo>
                  <a:pt x="765721" y="2085822"/>
                </a:lnTo>
                <a:lnTo>
                  <a:pt x="729754" y="2098408"/>
                </a:lnTo>
                <a:lnTo>
                  <a:pt x="742340" y="2134374"/>
                </a:lnTo>
                <a:lnTo>
                  <a:pt x="778294" y="2121789"/>
                </a:lnTo>
                <a:close/>
              </a:path>
              <a:path w="2635884" h="3740785">
                <a:moveTo>
                  <a:pt x="803465" y="2193709"/>
                </a:moveTo>
                <a:lnTo>
                  <a:pt x="790879" y="2157755"/>
                </a:lnTo>
                <a:lnTo>
                  <a:pt x="754913" y="2170328"/>
                </a:lnTo>
                <a:lnTo>
                  <a:pt x="767499" y="2206294"/>
                </a:lnTo>
                <a:lnTo>
                  <a:pt x="803465" y="2193709"/>
                </a:lnTo>
                <a:close/>
              </a:path>
              <a:path w="2635884" h="3740785">
                <a:moveTo>
                  <a:pt x="828624" y="2265642"/>
                </a:moveTo>
                <a:lnTo>
                  <a:pt x="816038" y="2229675"/>
                </a:lnTo>
                <a:lnTo>
                  <a:pt x="780084" y="2242261"/>
                </a:lnTo>
                <a:lnTo>
                  <a:pt x="792657" y="2278227"/>
                </a:lnTo>
                <a:lnTo>
                  <a:pt x="828624" y="2265642"/>
                </a:lnTo>
                <a:close/>
              </a:path>
              <a:path w="2635884" h="3740785">
                <a:moveTo>
                  <a:pt x="853795" y="2337562"/>
                </a:moveTo>
                <a:lnTo>
                  <a:pt x="841209" y="2301595"/>
                </a:lnTo>
                <a:lnTo>
                  <a:pt x="805243" y="2314181"/>
                </a:lnTo>
                <a:lnTo>
                  <a:pt x="817829" y="2350147"/>
                </a:lnTo>
                <a:lnTo>
                  <a:pt x="853795" y="2337562"/>
                </a:lnTo>
                <a:close/>
              </a:path>
              <a:path w="2635884" h="3740785">
                <a:moveTo>
                  <a:pt x="878954" y="2409494"/>
                </a:moveTo>
                <a:lnTo>
                  <a:pt x="866368" y="2373528"/>
                </a:lnTo>
                <a:lnTo>
                  <a:pt x="830414" y="2386114"/>
                </a:lnTo>
                <a:lnTo>
                  <a:pt x="842987" y="2422067"/>
                </a:lnTo>
                <a:lnTo>
                  <a:pt x="878954" y="2409494"/>
                </a:lnTo>
                <a:close/>
              </a:path>
              <a:path w="2635884" h="3740785">
                <a:moveTo>
                  <a:pt x="904113" y="2481415"/>
                </a:moveTo>
                <a:lnTo>
                  <a:pt x="891540" y="2445448"/>
                </a:lnTo>
                <a:lnTo>
                  <a:pt x="855573" y="2458034"/>
                </a:lnTo>
                <a:lnTo>
                  <a:pt x="868159" y="2494000"/>
                </a:lnTo>
                <a:lnTo>
                  <a:pt x="904113" y="2481415"/>
                </a:lnTo>
                <a:close/>
              </a:path>
              <a:path w="2635884" h="3740785">
                <a:moveTo>
                  <a:pt x="929284" y="2553347"/>
                </a:moveTo>
                <a:lnTo>
                  <a:pt x="916698" y="2517381"/>
                </a:lnTo>
                <a:lnTo>
                  <a:pt x="880732" y="2529954"/>
                </a:lnTo>
                <a:lnTo>
                  <a:pt x="893318" y="2565920"/>
                </a:lnTo>
                <a:lnTo>
                  <a:pt x="929284" y="2553347"/>
                </a:lnTo>
                <a:close/>
              </a:path>
              <a:path w="2635884" h="3740785">
                <a:moveTo>
                  <a:pt x="954443" y="2625267"/>
                </a:moveTo>
                <a:lnTo>
                  <a:pt x="941870" y="2589301"/>
                </a:lnTo>
                <a:lnTo>
                  <a:pt x="905903" y="2601887"/>
                </a:lnTo>
                <a:lnTo>
                  <a:pt x="918489" y="2637840"/>
                </a:lnTo>
                <a:lnTo>
                  <a:pt x="954443" y="2625267"/>
                </a:lnTo>
                <a:close/>
              </a:path>
              <a:path w="2635884" h="3740785">
                <a:moveTo>
                  <a:pt x="979614" y="2697188"/>
                </a:moveTo>
                <a:lnTo>
                  <a:pt x="967028" y="2661221"/>
                </a:lnTo>
                <a:lnTo>
                  <a:pt x="931062" y="2673807"/>
                </a:lnTo>
                <a:lnTo>
                  <a:pt x="943648" y="2709773"/>
                </a:lnTo>
                <a:lnTo>
                  <a:pt x="979614" y="2697188"/>
                </a:lnTo>
                <a:close/>
              </a:path>
              <a:path w="2635884" h="3740785">
                <a:moveTo>
                  <a:pt x="1004773" y="2769120"/>
                </a:moveTo>
                <a:lnTo>
                  <a:pt x="992187" y="2733154"/>
                </a:lnTo>
                <a:lnTo>
                  <a:pt x="956233" y="2745740"/>
                </a:lnTo>
                <a:lnTo>
                  <a:pt x="968806" y="2781693"/>
                </a:lnTo>
                <a:lnTo>
                  <a:pt x="1004773" y="2769120"/>
                </a:lnTo>
                <a:close/>
              </a:path>
              <a:path w="2635884" h="3740785">
                <a:moveTo>
                  <a:pt x="1029944" y="2841040"/>
                </a:moveTo>
                <a:lnTo>
                  <a:pt x="1017358" y="2805074"/>
                </a:lnTo>
                <a:lnTo>
                  <a:pt x="981392" y="2817660"/>
                </a:lnTo>
                <a:lnTo>
                  <a:pt x="993978" y="2853626"/>
                </a:lnTo>
                <a:lnTo>
                  <a:pt x="1029944" y="2841040"/>
                </a:lnTo>
                <a:close/>
              </a:path>
              <a:path w="2635884" h="3740785">
                <a:moveTo>
                  <a:pt x="1059510" y="3439617"/>
                </a:moveTo>
                <a:lnTo>
                  <a:pt x="1046810" y="3439617"/>
                </a:lnTo>
                <a:lnTo>
                  <a:pt x="1046810" y="3477717"/>
                </a:lnTo>
                <a:lnTo>
                  <a:pt x="1059510" y="3477717"/>
                </a:lnTo>
                <a:lnTo>
                  <a:pt x="1059510" y="3439617"/>
                </a:lnTo>
                <a:close/>
              </a:path>
              <a:path w="2635884" h="3740785">
                <a:moveTo>
                  <a:pt x="1059510" y="3388817"/>
                </a:moveTo>
                <a:lnTo>
                  <a:pt x="1046810" y="3388817"/>
                </a:lnTo>
                <a:lnTo>
                  <a:pt x="1046810" y="3426917"/>
                </a:lnTo>
                <a:lnTo>
                  <a:pt x="1059510" y="3426917"/>
                </a:lnTo>
                <a:lnTo>
                  <a:pt x="1059510" y="3388817"/>
                </a:lnTo>
                <a:close/>
              </a:path>
              <a:path w="2635884" h="3740785">
                <a:moveTo>
                  <a:pt x="1059510" y="3338017"/>
                </a:moveTo>
                <a:lnTo>
                  <a:pt x="1046810" y="3338017"/>
                </a:lnTo>
                <a:lnTo>
                  <a:pt x="1046810" y="3376117"/>
                </a:lnTo>
                <a:lnTo>
                  <a:pt x="1059510" y="3376117"/>
                </a:lnTo>
                <a:lnTo>
                  <a:pt x="1059510" y="3338017"/>
                </a:lnTo>
                <a:close/>
              </a:path>
              <a:path w="2635884" h="3740785">
                <a:moveTo>
                  <a:pt x="1059510" y="3287217"/>
                </a:moveTo>
                <a:lnTo>
                  <a:pt x="1046810" y="3287217"/>
                </a:lnTo>
                <a:lnTo>
                  <a:pt x="1046810" y="3325317"/>
                </a:lnTo>
                <a:lnTo>
                  <a:pt x="1059510" y="3325317"/>
                </a:lnTo>
                <a:lnTo>
                  <a:pt x="1059510" y="3287217"/>
                </a:lnTo>
                <a:close/>
              </a:path>
              <a:path w="2635884" h="3740785">
                <a:moveTo>
                  <a:pt x="1059510" y="3236417"/>
                </a:moveTo>
                <a:lnTo>
                  <a:pt x="1046810" y="3236417"/>
                </a:lnTo>
                <a:lnTo>
                  <a:pt x="1046810" y="3274517"/>
                </a:lnTo>
                <a:lnTo>
                  <a:pt x="1059510" y="3274517"/>
                </a:lnTo>
                <a:lnTo>
                  <a:pt x="1059510" y="3236417"/>
                </a:lnTo>
                <a:close/>
              </a:path>
              <a:path w="2635884" h="3740785">
                <a:moveTo>
                  <a:pt x="1059510" y="3185617"/>
                </a:moveTo>
                <a:lnTo>
                  <a:pt x="1046810" y="3185617"/>
                </a:lnTo>
                <a:lnTo>
                  <a:pt x="1046810" y="3223717"/>
                </a:lnTo>
                <a:lnTo>
                  <a:pt x="1059510" y="3223717"/>
                </a:lnTo>
                <a:lnTo>
                  <a:pt x="1059510" y="3185617"/>
                </a:lnTo>
                <a:close/>
              </a:path>
              <a:path w="2635884" h="3740785">
                <a:moveTo>
                  <a:pt x="1059510" y="3134817"/>
                </a:moveTo>
                <a:lnTo>
                  <a:pt x="1046810" y="3134817"/>
                </a:lnTo>
                <a:lnTo>
                  <a:pt x="1046810" y="3172917"/>
                </a:lnTo>
                <a:lnTo>
                  <a:pt x="1059510" y="3172917"/>
                </a:lnTo>
                <a:lnTo>
                  <a:pt x="1059510" y="3134817"/>
                </a:lnTo>
                <a:close/>
              </a:path>
              <a:path w="2635884" h="3740785">
                <a:moveTo>
                  <a:pt x="1059510" y="3084017"/>
                </a:moveTo>
                <a:lnTo>
                  <a:pt x="1046810" y="3084017"/>
                </a:lnTo>
                <a:lnTo>
                  <a:pt x="1046810" y="3122117"/>
                </a:lnTo>
                <a:lnTo>
                  <a:pt x="1059510" y="3122117"/>
                </a:lnTo>
                <a:lnTo>
                  <a:pt x="1059510" y="3084017"/>
                </a:lnTo>
                <a:close/>
              </a:path>
              <a:path w="2635884" h="3740785">
                <a:moveTo>
                  <a:pt x="1059510" y="3033217"/>
                </a:moveTo>
                <a:lnTo>
                  <a:pt x="1046810" y="3033217"/>
                </a:lnTo>
                <a:lnTo>
                  <a:pt x="1046810" y="3071317"/>
                </a:lnTo>
                <a:lnTo>
                  <a:pt x="1059510" y="3071317"/>
                </a:lnTo>
                <a:lnTo>
                  <a:pt x="1059510" y="3033217"/>
                </a:lnTo>
                <a:close/>
              </a:path>
              <a:path w="2635884" h="3740785">
                <a:moveTo>
                  <a:pt x="1059510" y="2982417"/>
                </a:moveTo>
                <a:lnTo>
                  <a:pt x="1046810" y="2982417"/>
                </a:lnTo>
                <a:lnTo>
                  <a:pt x="1046810" y="3020517"/>
                </a:lnTo>
                <a:lnTo>
                  <a:pt x="1059510" y="3020517"/>
                </a:lnTo>
                <a:lnTo>
                  <a:pt x="1059510" y="2982417"/>
                </a:lnTo>
                <a:close/>
              </a:path>
              <a:path w="2635884" h="3740785">
                <a:moveTo>
                  <a:pt x="1059510" y="2779204"/>
                </a:moveTo>
                <a:lnTo>
                  <a:pt x="1046810" y="2779204"/>
                </a:lnTo>
                <a:lnTo>
                  <a:pt x="1046810" y="2817304"/>
                </a:lnTo>
                <a:lnTo>
                  <a:pt x="1059510" y="2817304"/>
                </a:lnTo>
                <a:lnTo>
                  <a:pt x="1059510" y="2779204"/>
                </a:lnTo>
                <a:close/>
              </a:path>
              <a:path w="2635884" h="3740785">
                <a:moveTo>
                  <a:pt x="1059510" y="2728404"/>
                </a:moveTo>
                <a:lnTo>
                  <a:pt x="1046810" y="2728404"/>
                </a:lnTo>
                <a:lnTo>
                  <a:pt x="1046810" y="2766504"/>
                </a:lnTo>
                <a:lnTo>
                  <a:pt x="1059510" y="2766504"/>
                </a:lnTo>
                <a:lnTo>
                  <a:pt x="1059510" y="2728404"/>
                </a:lnTo>
                <a:close/>
              </a:path>
              <a:path w="2635884" h="3740785">
                <a:moveTo>
                  <a:pt x="1059510" y="2677604"/>
                </a:moveTo>
                <a:lnTo>
                  <a:pt x="1046810" y="2677604"/>
                </a:lnTo>
                <a:lnTo>
                  <a:pt x="1046810" y="2715704"/>
                </a:lnTo>
                <a:lnTo>
                  <a:pt x="1059510" y="2715704"/>
                </a:lnTo>
                <a:lnTo>
                  <a:pt x="1059510" y="2677604"/>
                </a:lnTo>
                <a:close/>
              </a:path>
              <a:path w="2635884" h="3740785">
                <a:moveTo>
                  <a:pt x="1059510" y="2626804"/>
                </a:moveTo>
                <a:lnTo>
                  <a:pt x="1046810" y="2626804"/>
                </a:lnTo>
                <a:lnTo>
                  <a:pt x="1046810" y="2664904"/>
                </a:lnTo>
                <a:lnTo>
                  <a:pt x="1059510" y="2664904"/>
                </a:lnTo>
                <a:lnTo>
                  <a:pt x="1059510" y="2626804"/>
                </a:lnTo>
                <a:close/>
              </a:path>
              <a:path w="2635884" h="3740785">
                <a:moveTo>
                  <a:pt x="1059510" y="2576004"/>
                </a:moveTo>
                <a:lnTo>
                  <a:pt x="1046810" y="2576004"/>
                </a:lnTo>
                <a:lnTo>
                  <a:pt x="1046810" y="2614104"/>
                </a:lnTo>
                <a:lnTo>
                  <a:pt x="1059510" y="2614104"/>
                </a:lnTo>
                <a:lnTo>
                  <a:pt x="1059510" y="2576004"/>
                </a:lnTo>
                <a:close/>
              </a:path>
              <a:path w="2635884" h="3740785">
                <a:moveTo>
                  <a:pt x="1059510" y="2525204"/>
                </a:moveTo>
                <a:lnTo>
                  <a:pt x="1046810" y="2525204"/>
                </a:lnTo>
                <a:lnTo>
                  <a:pt x="1046810" y="2563304"/>
                </a:lnTo>
                <a:lnTo>
                  <a:pt x="1059510" y="2563304"/>
                </a:lnTo>
                <a:lnTo>
                  <a:pt x="1059510" y="2525204"/>
                </a:lnTo>
                <a:close/>
              </a:path>
              <a:path w="2635884" h="3740785">
                <a:moveTo>
                  <a:pt x="1059510" y="2474404"/>
                </a:moveTo>
                <a:lnTo>
                  <a:pt x="1046810" y="2474404"/>
                </a:lnTo>
                <a:lnTo>
                  <a:pt x="1046810" y="2512504"/>
                </a:lnTo>
                <a:lnTo>
                  <a:pt x="1059510" y="2512504"/>
                </a:lnTo>
                <a:lnTo>
                  <a:pt x="1059510" y="2474404"/>
                </a:lnTo>
                <a:close/>
              </a:path>
              <a:path w="2635884" h="3740785">
                <a:moveTo>
                  <a:pt x="1061161" y="2424633"/>
                </a:moveTo>
                <a:lnTo>
                  <a:pt x="1048613" y="2422715"/>
                </a:lnTo>
                <a:lnTo>
                  <a:pt x="1048143" y="2425966"/>
                </a:lnTo>
                <a:lnTo>
                  <a:pt x="1046810" y="2452497"/>
                </a:lnTo>
                <a:lnTo>
                  <a:pt x="1046810" y="2461704"/>
                </a:lnTo>
                <a:lnTo>
                  <a:pt x="1059510" y="2461704"/>
                </a:lnTo>
                <a:lnTo>
                  <a:pt x="1059510" y="2452497"/>
                </a:lnTo>
                <a:lnTo>
                  <a:pt x="1060831" y="2426614"/>
                </a:lnTo>
                <a:lnTo>
                  <a:pt x="1061161" y="2424633"/>
                </a:lnTo>
                <a:close/>
              </a:path>
              <a:path w="2635884" h="3740785">
                <a:moveTo>
                  <a:pt x="1063853" y="3523335"/>
                </a:moveTo>
                <a:lnTo>
                  <a:pt x="1060767" y="3502964"/>
                </a:lnTo>
                <a:lnTo>
                  <a:pt x="1059942" y="3486124"/>
                </a:lnTo>
                <a:lnTo>
                  <a:pt x="1047267" y="3486772"/>
                </a:lnTo>
                <a:lnTo>
                  <a:pt x="1048207" y="3504882"/>
                </a:lnTo>
                <a:lnTo>
                  <a:pt x="1051318" y="3525253"/>
                </a:lnTo>
                <a:lnTo>
                  <a:pt x="1063853" y="3523335"/>
                </a:lnTo>
                <a:close/>
              </a:path>
              <a:path w="2635884" h="3740785">
                <a:moveTo>
                  <a:pt x="1069352" y="2838348"/>
                </a:moveTo>
                <a:lnTo>
                  <a:pt x="1059510" y="2841802"/>
                </a:lnTo>
                <a:lnTo>
                  <a:pt x="1059510" y="2830004"/>
                </a:lnTo>
                <a:lnTo>
                  <a:pt x="1046810" y="2830004"/>
                </a:lnTo>
                <a:lnTo>
                  <a:pt x="1046810" y="2846235"/>
                </a:lnTo>
                <a:lnTo>
                  <a:pt x="961466" y="2876092"/>
                </a:lnTo>
                <a:lnTo>
                  <a:pt x="1046810" y="2958947"/>
                </a:lnTo>
                <a:lnTo>
                  <a:pt x="1046810" y="2969717"/>
                </a:lnTo>
                <a:lnTo>
                  <a:pt x="1059510" y="2969717"/>
                </a:lnTo>
                <a:lnTo>
                  <a:pt x="1059510" y="2931617"/>
                </a:lnTo>
                <a:lnTo>
                  <a:pt x="1057427" y="2931617"/>
                </a:lnTo>
                <a:lnTo>
                  <a:pt x="1059053" y="2918917"/>
                </a:lnTo>
                <a:lnTo>
                  <a:pt x="1059510" y="2918917"/>
                </a:lnTo>
                <a:lnTo>
                  <a:pt x="1059510" y="2915399"/>
                </a:lnTo>
                <a:lnTo>
                  <a:pt x="1069352" y="2838348"/>
                </a:lnTo>
                <a:close/>
              </a:path>
              <a:path w="2635884" h="3740785">
                <a:moveTo>
                  <a:pt x="1071448" y="2376259"/>
                </a:moveTo>
                <a:lnTo>
                  <a:pt x="1059522" y="2371890"/>
                </a:lnTo>
                <a:lnTo>
                  <a:pt x="1058532" y="2374696"/>
                </a:lnTo>
                <a:lnTo>
                  <a:pt x="1052093" y="2399881"/>
                </a:lnTo>
                <a:lnTo>
                  <a:pt x="1050518" y="2410155"/>
                </a:lnTo>
                <a:lnTo>
                  <a:pt x="1063066" y="2412073"/>
                </a:lnTo>
                <a:lnTo>
                  <a:pt x="1064641" y="2401798"/>
                </a:lnTo>
                <a:lnTo>
                  <a:pt x="1070838" y="2377859"/>
                </a:lnTo>
                <a:lnTo>
                  <a:pt x="1071448" y="2376259"/>
                </a:lnTo>
                <a:close/>
              </a:path>
              <a:path w="2635884" h="3740785">
                <a:moveTo>
                  <a:pt x="1077620" y="3570821"/>
                </a:moveTo>
                <a:lnTo>
                  <a:pt x="1070635" y="3551745"/>
                </a:lnTo>
                <a:lnTo>
                  <a:pt x="1066406" y="3535108"/>
                </a:lnTo>
                <a:lnTo>
                  <a:pt x="1054087" y="3538270"/>
                </a:lnTo>
                <a:lnTo>
                  <a:pt x="1058722" y="3556114"/>
                </a:lnTo>
                <a:lnTo>
                  <a:pt x="1065682" y="3575177"/>
                </a:lnTo>
                <a:lnTo>
                  <a:pt x="1077620" y="3570821"/>
                </a:lnTo>
                <a:close/>
              </a:path>
              <a:path w="2635884" h="3740785">
                <a:moveTo>
                  <a:pt x="1091184" y="2330894"/>
                </a:moveTo>
                <a:lnTo>
                  <a:pt x="1080325" y="2324290"/>
                </a:lnTo>
                <a:lnTo>
                  <a:pt x="1078382" y="2327567"/>
                </a:lnTo>
                <a:lnTo>
                  <a:pt x="1067333" y="2350554"/>
                </a:lnTo>
                <a:lnTo>
                  <a:pt x="1063891" y="2359964"/>
                </a:lnTo>
                <a:lnTo>
                  <a:pt x="1075817" y="2364333"/>
                </a:lnTo>
                <a:lnTo>
                  <a:pt x="1079271" y="2354910"/>
                </a:lnTo>
                <a:lnTo>
                  <a:pt x="1089799" y="2333079"/>
                </a:lnTo>
                <a:lnTo>
                  <a:pt x="1091184" y="2330894"/>
                </a:lnTo>
                <a:close/>
              </a:path>
              <a:path w="2635884" h="3740785">
                <a:moveTo>
                  <a:pt x="1100493" y="3614674"/>
                </a:moveTo>
                <a:lnTo>
                  <a:pt x="1089520" y="3596589"/>
                </a:lnTo>
                <a:lnTo>
                  <a:pt x="1082459" y="3581870"/>
                </a:lnTo>
                <a:lnTo>
                  <a:pt x="1071029" y="3587381"/>
                </a:lnTo>
                <a:lnTo>
                  <a:pt x="1078674" y="3603180"/>
                </a:lnTo>
                <a:lnTo>
                  <a:pt x="1089660" y="3621265"/>
                </a:lnTo>
                <a:lnTo>
                  <a:pt x="1100493" y="3614674"/>
                </a:lnTo>
                <a:close/>
              </a:path>
              <a:path w="2635884" h="3740785">
                <a:moveTo>
                  <a:pt x="1119505" y="2290305"/>
                </a:moveTo>
                <a:lnTo>
                  <a:pt x="1110107" y="2281758"/>
                </a:lnTo>
                <a:lnTo>
                  <a:pt x="1106589" y="2285657"/>
                </a:lnTo>
                <a:lnTo>
                  <a:pt x="1091514" y="2305901"/>
                </a:lnTo>
                <a:lnTo>
                  <a:pt x="1086929" y="2313444"/>
                </a:lnTo>
                <a:lnTo>
                  <a:pt x="1097775" y="2320036"/>
                </a:lnTo>
                <a:lnTo>
                  <a:pt x="1102360" y="2312492"/>
                </a:lnTo>
                <a:lnTo>
                  <a:pt x="1116774" y="2293264"/>
                </a:lnTo>
                <a:lnTo>
                  <a:pt x="1119505" y="2290305"/>
                </a:lnTo>
                <a:close/>
              </a:path>
              <a:path w="2635884" h="3740785">
                <a:moveTo>
                  <a:pt x="1131570" y="3653193"/>
                </a:moveTo>
                <a:lnTo>
                  <a:pt x="1116393" y="3636480"/>
                </a:lnTo>
                <a:lnTo>
                  <a:pt x="1107490" y="3624529"/>
                </a:lnTo>
                <a:lnTo>
                  <a:pt x="1097318" y="3632136"/>
                </a:lnTo>
                <a:lnTo>
                  <a:pt x="1106995" y="3645027"/>
                </a:lnTo>
                <a:lnTo>
                  <a:pt x="1122184" y="3661740"/>
                </a:lnTo>
                <a:lnTo>
                  <a:pt x="1131570" y="3653193"/>
                </a:lnTo>
                <a:close/>
              </a:path>
              <a:path w="2635884" h="3740785">
                <a:moveTo>
                  <a:pt x="1155242" y="2256066"/>
                </a:moveTo>
                <a:lnTo>
                  <a:pt x="1147622" y="2245893"/>
                </a:lnTo>
                <a:lnTo>
                  <a:pt x="1142161" y="2250021"/>
                </a:lnTo>
                <a:lnTo>
                  <a:pt x="1123530" y="2266988"/>
                </a:lnTo>
                <a:lnTo>
                  <a:pt x="1118654" y="2272360"/>
                </a:lnTo>
                <a:lnTo>
                  <a:pt x="1128052" y="2280907"/>
                </a:lnTo>
                <a:lnTo>
                  <a:pt x="1132916" y="2275535"/>
                </a:lnTo>
                <a:lnTo>
                  <a:pt x="1150708" y="2259419"/>
                </a:lnTo>
                <a:lnTo>
                  <a:pt x="1155242" y="2256066"/>
                </a:lnTo>
                <a:close/>
              </a:path>
              <a:path w="2635884" h="3740785">
                <a:moveTo>
                  <a:pt x="1169606" y="3684905"/>
                </a:moveTo>
                <a:lnTo>
                  <a:pt x="1150239" y="3670414"/>
                </a:lnTo>
                <a:lnTo>
                  <a:pt x="1140421" y="3661448"/>
                </a:lnTo>
                <a:lnTo>
                  <a:pt x="1131874" y="3670846"/>
                </a:lnTo>
                <a:lnTo>
                  <a:pt x="1142619" y="3680574"/>
                </a:lnTo>
                <a:lnTo>
                  <a:pt x="1162011" y="3695077"/>
                </a:lnTo>
                <a:lnTo>
                  <a:pt x="1169606" y="3684905"/>
                </a:lnTo>
                <a:close/>
              </a:path>
              <a:path w="2635884" h="3740785">
                <a:moveTo>
                  <a:pt x="1196975" y="2229510"/>
                </a:moveTo>
                <a:lnTo>
                  <a:pt x="1191463" y="2218067"/>
                </a:lnTo>
                <a:lnTo>
                  <a:pt x="1184008" y="2221700"/>
                </a:lnTo>
                <a:lnTo>
                  <a:pt x="1162367" y="2234882"/>
                </a:lnTo>
                <a:lnTo>
                  <a:pt x="1157808" y="2238286"/>
                </a:lnTo>
                <a:lnTo>
                  <a:pt x="1165390" y="2248458"/>
                </a:lnTo>
                <a:lnTo>
                  <a:pt x="1169974" y="2245042"/>
                </a:lnTo>
                <a:lnTo>
                  <a:pt x="1190599" y="2232545"/>
                </a:lnTo>
                <a:lnTo>
                  <a:pt x="1196975" y="2229510"/>
                </a:lnTo>
                <a:close/>
              </a:path>
              <a:path w="2635884" h="3740785">
                <a:moveTo>
                  <a:pt x="1212608" y="3708184"/>
                </a:moveTo>
                <a:lnTo>
                  <a:pt x="1211884" y="3707917"/>
                </a:lnTo>
                <a:lnTo>
                  <a:pt x="1190053" y="3697363"/>
                </a:lnTo>
                <a:lnTo>
                  <a:pt x="1179931" y="3691191"/>
                </a:lnTo>
                <a:lnTo>
                  <a:pt x="1173353" y="3702037"/>
                </a:lnTo>
                <a:lnTo>
                  <a:pt x="1184541" y="3708806"/>
                </a:lnTo>
                <a:lnTo>
                  <a:pt x="1207516" y="3719842"/>
                </a:lnTo>
                <a:lnTo>
                  <a:pt x="1208239" y="3720109"/>
                </a:lnTo>
                <a:lnTo>
                  <a:pt x="1212608" y="3708184"/>
                </a:lnTo>
                <a:close/>
              </a:path>
              <a:path w="2635884" h="3740785">
                <a:moveTo>
                  <a:pt x="1243101" y="2211743"/>
                </a:moveTo>
                <a:lnTo>
                  <a:pt x="1239939" y="2199436"/>
                </a:lnTo>
                <a:lnTo>
                  <a:pt x="1231074" y="2201748"/>
                </a:lnTo>
                <a:lnTo>
                  <a:pt x="1206944" y="2210612"/>
                </a:lnTo>
                <a:lnTo>
                  <a:pt x="1202905" y="2212556"/>
                </a:lnTo>
                <a:lnTo>
                  <a:pt x="1208417" y="2223998"/>
                </a:lnTo>
                <a:lnTo>
                  <a:pt x="1212456" y="2222055"/>
                </a:lnTo>
                <a:lnTo>
                  <a:pt x="1235430" y="2213673"/>
                </a:lnTo>
                <a:lnTo>
                  <a:pt x="1243101" y="2211743"/>
                </a:lnTo>
                <a:close/>
              </a:path>
              <a:path w="2635884" h="3740785">
                <a:moveTo>
                  <a:pt x="1259890" y="3722713"/>
                </a:moveTo>
                <a:lnTo>
                  <a:pt x="1258773" y="3722535"/>
                </a:lnTo>
                <a:lnTo>
                  <a:pt x="1234833" y="3716350"/>
                </a:lnTo>
                <a:lnTo>
                  <a:pt x="1224534" y="3712540"/>
                </a:lnTo>
                <a:lnTo>
                  <a:pt x="1220165" y="3724478"/>
                </a:lnTo>
                <a:lnTo>
                  <a:pt x="1231671" y="3728656"/>
                </a:lnTo>
                <a:lnTo>
                  <a:pt x="1256855" y="3735095"/>
                </a:lnTo>
                <a:lnTo>
                  <a:pt x="1257973" y="3735260"/>
                </a:lnTo>
                <a:lnTo>
                  <a:pt x="1259890" y="3722713"/>
                </a:lnTo>
                <a:close/>
              </a:path>
              <a:path w="2635884" h="3740785">
                <a:moveTo>
                  <a:pt x="1291805" y="2203437"/>
                </a:moveTo>
                <a:lnTo>
                  <a:pt x="1291158" y="2190750"/>
                </a:lnTo>
                <a:lnTo>
                  <a:pt x="1282306" y="2191232"/>
                </a:lnTo>
                <a:lnTo>
                  <a:pt x="1256233" y="2195245"/>
                </a:lnTo>
                <a:lnTo>
                  <a:pt x="1252232" y="2196274"/>
                </a:lnTo>
                <a:lnTo>
                  <a:pt x="1255395" y="2208580"/>
                </a:lnTo>
                <a:lnTo>
                  <a:pt x="1259395" y="2207552"/>
                </a:lnTo>
                <a:lnTo>
                  <a:pt x="1284224" y="2203793"/>
                </a:lnTo>
                <a:lnTo>
                  <a:pt x="1291805" y="2203437"/>
                </a:lnTo>
                <a:close/>
              </a:path>
              <a:path w="2635884" h="3740785">
                <a:moveTo>
                  <a:pt x="1309738" y="3727678"/>
                </a:moveTo>
                <a:lnTo>
                  <a:pt x="1283589" y="3726357"/>
                </a:lnTo>
                <a:lnTo>
                  <a:pt x="1272438" y="3724630"/>
                </a:lnTo>
                <a:lnTo>
                  <a:pt x="1270520" y="3737178"/>
                </a:lnTo>
                <a:lnTo>
                  <a:pt x="1282941" y="3739045"/>
                </a:lnTo>
                <a:lnTo>
                  <a:pt x="1309090" y="3740366"/>
                </a:lnTo>
                <a:lnTo>
                  <a:pt x="1309738" y="3727678"/>
                </a:lnTo>
                <a:close/>
              </a:path>
              <a:path w="2635884" h="3740785">
                <a:moveTo>
                  <a:pt x="1342263" y="2189835"/>
                </a:moveTo>
                <a:lnTo>
                  <a:pt x="1309154" y="2189848"/>
                </a:lnTo>
                <a:lnTo>
                  <a:pt x="1303845" y="2190115"/>
                </a:lnTo>
                <a:lnTo>
                  <a:pt x="1304480" y="2202802"/>
                </a:lnTo>
                <a:lnTo>
                  <a:pt x="1309789" y="2202535"/>
                </a:lnTo>
                <a:lnTo>
                  <a:pt x="1342263" y="2202535"/>
                </a:lnTo>
                <a:lnTo>
                  <a:pt x="1342263" y="2189835"/>
                </a:lnTo>
                <a:close/>
              </a:path>
              <a:path w="2635884" h="3740785">
                <a:moveTo>
                  <a:pt x="1360208" y="3727678"/>
                </a:moveTo>
                <a:lnTo>
                  <a:pt x="1322108" y="3727678"/>
                </a:lnTo>
                <a:lnTo>
                  <a:pt x="1322108" y="3740378"/>
                </a:lnTo>
                <a:lnTo>
                  <a:pt x="1360208" y="3740378"/>
                </a:lnTo>
                <a:lnTo>
                  <a:pt x="1360208" y="3727678"/>
                </a:lnTo>
                <a:close/>
              </a:path>
              <a:path w="2635884" h="3740785">
                <a:moveTo>
                  <a:pt x="1393063" y="2189835"/>
                </a:moveTo>
                <a:lnTo>
                  <a:pt x="1354963" y="2189835"/>
                </a:lnTo>
                <a:lnTo>
                  <a:pt x="1354963" y="2202535"/>
                </a:lnTo>
                <a:lnTo>
                  <a:pt x="1393063" y="2202535"/>
                </a:lnTo>
                <a:lnTo>
                  <a:pt x="1393063" y="2189835"/>
                </a:lnTo>
                <a:close/>
              </a:path>
              <a:path w="2635884" h="3740785">
                <a:moveTo>
                  <a:pt x="1411008" y="3727678"/>
                </a:moveTo>
                <a:lnTo>
                  <a:pt x="1372908" y="3727678"/>
                </a:lnTo>
                <a:lnTo>
                  <a:pt x="1372908" y="3740378"/>
                </a:lnTo>
                <a:lnTo>
                  <a:pt x="1411008" y="3740378"/>
                </a:lnTo>
                <a:lnTo>
                  <a:pt x="1411008" y="3727678"/>
                </a:lnTo>
                <a:close/>
              </a:path>
              <a:path w="2635884" h="3740785">
                <a:moveTo>
                  <a:pt x="1443863" y="2189835"/>
                </a:moveTo>
                <a:lnTo>
                  <a:pt x="1405763" y="2189835"/>
                </a:lnTo>
                <a:lnTo>
                  <a:pt x="1405763" y="2202535"/>
                </a:lnTo>
                <a:lnTo>
                  <a:pt x="1443863" y="2202535"/>
                </a:lnTo>
                <a:lnTo>
                  <a:pt x="1443863" y="2189835"/>
                </a:lnTo>
                <a:close/>
              </a:path>
              <a:path w="2635884" h="3740785">
                <a:moveTo>
                  <a:pt x="1461808" y="3727678"/>
                </a:moveTo>
                <a:lnTo>
                  <a:pt x="1423708" y="3727678"/>
                </a:lnTo>
                <a:lnTo>
                  <a:pt x="1423708" y="3740378"/>
                </a:lnTo>
                <a:lnTo>
                  <a:pt x="1461808" y="3740378"/>
                </a:lnTo>
                <a:lnTo>
                  <a:pt x="1461808" y="3727678"/>
                </a:lnTo>
                <a:close/>
              </a:path>
              <a:path w="2635884" h="3740785">
                <a:moveTo>
                  <a:pt x="1494663" y="2189835"/>
                </a:moveTo>
                <a:lnTo>
                  <a:pt x="1456563" y="2189835"/>
                </a:lnTo>
                <a:lnTo>
                  <a:pt x="1456563" y="2202535"/>
                </a:lnTo>
                <a:lnTo>
                  <a:pt x="1494663" y="2202535"/>
                </a:lnTo>
                <a:lnTo>
                  <a:pt x="1494663" y="2189835"/>
                </a:lnTo>
                <a:close/>
              </a:path>
              <a:path w="2635884" h="3740785">
                <a:moveTo>
                  <a:pt x="1512608" y="3727678"/>
                </a:moveTo>
                <a:lnTo>
                  <a:pt x="1474508" y="3727678"/>
                </a:lnTo>
                <a:lnTo>
                  <a:pt x="1474508" y="3740378"/>
                </a:lnTo>
                <a:lnTo>
                  <a:pt x="1512608" y="3740378"/>
                </a:lnTo>
                <a:lnTo>
                  <a:pt x="1512608" y="3727678"/>
                </a:lnTo>
                <a:close/>
              </a:path>
              <a:path w="2635884" h="3740785">
                <a:moveTo>
                  <a:pt x="1545463" y="2189835"/>
                </a:moveTo>
                <a:lnTo>
                  <a:pt x="1507363" y="2189835"/>
                </a:lnTo>
                <a:lnTo>
                  <a:pt x="1507363" y="2202535"/>
                </a:lnTo>
                <a:lnTo>
                  <a:pt x="1545463" y="2202535"/>
                </a:lnTo>
                <a:lnTo>
                  <a:pt x="1545463" y="2189835"/>
                </a:lnTo>
                <a:close/>
              </a:path>
              <a:path w="2635884" h="3740785">
                <a:moveTo>
                  <a:pt x="1563408" y="3727678"/>
                </a:moveTo>
                <a:lnTo>
                  <a:pt x="1525308" y="3727678"/>
                </a:lnTo>
                <a:lnTo>
                  <a:pt x="1525308" y="3740378"/>
                </a:lnTo>
                <a:lnTo>
                  <a:pt x="1563408" y="3740378"/>
                </a:lnTo>
                <a:lnTo>
                  <a:pt x="1563408" y="3727678"/>
                </a:lnTo>
                <a:close/>
              </a:path>
              <a:path w="2635884" h="3740785">
                <a:moveTo>
                  <a:pt x="1596263" y="2189835"/>
                </a:moveTo>
                <a:lnTo>
                  <a:pt x="1558163" y="2189835"/>
                </a:lnTo>
                <a:lnTo>
                  <a:pt x="1558163" y="2202535"/>
                </a:lnTo>
                <a:lnTo>
                  <a:pt x="1596263" y="2202535"/>
                </a:lnTo>
                <a:lnTo>
                  <a:pt x="1596263" y="2189835"/>
                </a:lnTo>
                <a:close/>
              </a:path>
              <a:path w="2635884" h="3740785">
                <a:moveTo>
                  <a:pt x="1614208" y="3727678"/>
                </a:moveTo>
                <a:lnTo>
                  <a:pt x="1576108" y="3727678"/>
                </a:lnTo>
                <a:lnTo>
                  <a:pt x="1576108" y="3740378"/>
                </a:lnTo>
                <a:lnTo>
                  <a:pt x="1614208" y="3740378"/>
                </a:lnTo>
                <a:lnTo>
                  <a:pt x="1614208" y="3727678"/>
                </a:lnTo>
                <a:close/>
              </a:path>
              <a:path w="2635884" h="3740785">
                <a:moveTo>
                  <a:pt x="1647063" y="2189835"/>
                </a:moveTo>
                <a:lnTo>
                  <a:pt x="1608963" y="2189835"/>
                </a:lnTo>
                <a:lnTo>
                  <a:pt x="1608963" y="2202535"/>
                </a:lnTo>
                <a:lnTo>
                  <a:pt x="1647063" y="2202535"/>
                </a:lnTo>
                <a:lnTo>
                  <a:pt x="1647063" y="2189835"/>
                </a:lnTo>
                <a:close/>
              </a:path>
              <a:path w="2635884" h="3740785">
                <a:moveTo>
                  <a:pt x="1665008" y="3727678"/>
                </a:moveTo>
                <a:lnTo>
                  <a:pt x="1626908" y="3727678"/>
                </a:lnTo>
                <a:lnTo>
                  <a:pt x="1626908" y="3740378"/>
                </a:lnTo>
                <a:lnTo>
                  <a:pt x="1665008" y="3740378"/>
                </a:lnTo>
                <a:lnTo>
                  <a:pt x="1665008" y="3727678"/>
                </a:lnTo>
                <a:close/>
              </a:path>
              <a:path w="2635884" h="3740785">
                <a:moveTo>
                  <a:pt x="1697863" y="2189835"/>
                </a:moveTo>
                <a:lnTo>
                  <a:pt x="1659763" y="2189835"/>
                </a:lnTo>
                <a:lnTo>
                  <a:pt x="1659763" y="2202535"/>
                </a:lnTo>
                <a:lnTo>
                  <a:pt x="1697863" y="2202535"/>
                </a:lnTo>
                <a:lnTo>
                  <a:pt x="1697863" y="2189835"/>
                </a:lnTo>
                <a:close/>
              </a:path>
              <a:path w="2635884" h="3740785">
                <a:moveTo>
                  <a:pt x="1715808" y="3727678"/>
                </a:moveTo>
                <a:lnTo>
                  <a:pt x="1677708" y="3727678"/>
                </a:lnTo>
                <a:lnTo>
                  <a:pt x="1677708" y="3740378"/>
                </a:lnTo>
                <a:lnTo>
                  <a:pt x="1715808" y="3740378"/>
                </a:lnTo>
                <a:lnTo>
                  <a:pt x="1715808" y="3727678"/>
                </a:lnTo>
                <a:close/>
              </a:path>
              <a:path w="2635884" h="3740785">
                <a:moveTo>
                  <a:pt x="1748663" y="2189835"/>
                </a:moveTo>
                <a:lnTo>
                  <a:pt x="1710563" y="2189835"/>
                </a:lnTo>
                <a:lnTo>
                  <a:pt x="1710563" y="2202535"/>
                </a:lnTo>
                <a:lnTo>
                  <a:pt x="1748663" y="2202535"/>
                </a:lnTo>
                <a:lnTo>
                  <a:pt x="1748663" y="2189835"/>
                </a:lnTo>
                <a:close/>
              </a:path>
              <a:path w="2635884" h="3740785">
                <a:moveTo>
                  <a:pt x="1766608" y="3727678"/>
                </a:moveTo>
                <a:lnTo>
                  <a:pt x="1728508" y="3727678"/>
                </a:lnTo>
                <a:lnTo>
                  <a:pt x="1728508" y="3740378"/>
                </a:lnTo>
                <a:lnTo>
                  <a:pt x="1766608" y="3740378"/>
                </a:lnTo>
                <a:lnTo>
                  <a:pt x="1766608" y="3727678"/>
                </a:lnTo>
                <a:close/>
              </a:path>
              <a:path w="2635884" h="3740785">
                <a:moveTo>
                  <a:pt x="1799463" y="2189835"/>
                </a:moveTo>
                <a:lnTo>
                  <a:pt x="1761363" y="2189835"/>
                </a:lnTo>
                <a:lnTo>
                  <a:pt x="1761363" y="2202535"/>
                </a:lnTo>
                <a:lnTo>
                  <a:pt x="1799463" y="2202535"/>
                </a:lnTo>
                <a:lnTo>
                  <a:pt x="1799463" y="2189835"/>
                </a:lnTo>
                <a:close/>
              </a:path>
              <a:path w="2635884" h="3740785">
                <a:moveTo>
                  <a:pt x="1817408" y="3727678"/>
                </a:moveTo>
                <a:lnTo>
                  <a:pt x="1779308" y="3727678"/>
                </a:lnTo>
                <a:lnTo>
                  <a:pt x="1779308" y="3740378"/>
                </a:lnTo>
                <a:lnTo>
                  <a:pt x="1817408" y="3740378"/>
                </a:lnTo>
                <a:lnTo>
                  <a:pt x="1817408" y="3727678"/>
                </a:lnTo>
                <a:close/>
              </a:path>
              <a:path w="2635884" h="3740785">
                <a:moveTo>
                  <a:pt x="1850263" y="2189835"/>
                </a:moveTo>
                <a:lnTo>
                  <a:pt x="1812163" y="2189835"/>
                </a:lnTo>
                <a:lnTo>
                  <a:pt x="1812163" y="2202535"/>
                </a:lnTo>
                <a:lnTo>
                  <a:pt x="1850263" y="2202535"/>
                </a:lnTo>
                <a:lnTo>
                  <a:pt x="1850263" y="2189835"/>
                </a:lnTo>
                <a:close/>
              </a:path>
              <a:path w="2635884" h="3740785">
                <a:moveTo>
                  <a:pt x="1868208" y="3727678"/>
                </a:moveTo>
                <a:lnTo>
                  <a:pt x="1830108" y="3727678"/>
                </a:lnTo>
                <a:lnTo>
                  <a:pt x="1830108" y="3740378"/>
                </a:lnTo>
                <a:lnTo>
                  <a:pt x="1868208" y="3740378"/>
                </a:lnTo>
                <a:lnTo>
                  <a:pt x="1868208" y="3727678"/>
                </a:lnTo>
                <a:close/>
              </a:path>
              <a:path w="2635884" h="3740785">
                <a:moveTo>
                  <a:pt x="1901063" y="2189835"/>
                </a:moveTo>
                <a:lnTo>
                  <a:pt x="1862963" y="2189835"/>
                </a:lnTo>
                <a:lnTo>
                  <a:pt x="1862963" y="2202535"/>
                </a:lnTo>
                <a:lnTo>
                  <a:pt x="1901063" y="2202535"/>
                </a:lnTo>
                <a:lnTo>
                  <a:pt x="1901063" y="2189835"/>
                </a:lnTo>
                <a:close/>
              </a:path>
              <a:path w="2635884" h="3740785">
                <a:moveTo>
                  <a:pt x="1919008" y="3727678"/>
                </a:moveTo>
                <a:lnTo>
                  <a:pt x="1880908" y="3727678"/>
                </a:lnTo>
                <a:lnTo>
                  <a:pt x="1880908" y="3740378"/>
                </a:lnTo>
                <a:lnTo>
                  <a:pt x="1919008" y="3740378"/>
                </a:lnTo>
                <a:lnTo>
                  <a:pt x="1919008" y="3727678"/>
                </a:lnTo>
                <a:close/>
              </a:path>
              <a:path w="2635884" h="3740785">
                <a:moveTo>
                  <a:pt x="1951863" y="2189835"/>
                </a:moveTo>
                <a:lnTo>
                  <a:pt x="1913763" y="2189835"/>
                </a:lnTo>
                <a:lnTo>
                  <a:pt x="1913763" y="2202535"/>
                </a:lnTo>
                <a:lnTo>
                  <a:pt x="1951863" y="2202535"/>
                </a:lnTo>
                <a:lnTo>
                  <a:pt x="1951863" y="2189835"/>
                </a:lnTo>
                <a:close/>
              </a:path>
              <a:path w="2635884" h="3740785">
                <a:moveTo>
                  <a:pt x="1969808" y="3727678"/>
                </a:moveTo>
                <a:lnTo>
                  <a:pt x="1931708" y="3727678"/>
                </a:lnTo>
                <a:lnTo>
                  <a:pt x="1931708" y="3740378"/>
                </a:lnTo>
                <a:lnTo>
                  <a:pt x="1969808" y="3740378"/>
                </a:lnTo>
                <a:lnTo>
                  <a:pt x="1969808" y="3727678"/>
                </a:lnTo>
                <a:close/>
              </a:path>
              <a:path w="2635884" h="3740785">
                <a:moveTo>
                  <a:pt x="2002663" y="2189835"/>
                </a:moveTo>
                <a:lnTo>
                  <a:pt x="1964563" y="2189835"/>
                </a:lnTo>
                <a:lnTo>
                  <a:pt x="1964563" y="2202535"/>
                </a:lnTo>
                <a:lnTo>
                  <a:pt x="2002663" y="2202535"/>
                </a:lnTo>
                <a:lnTo>
                  <a:pt x="2002663" y="2189835"/>
                </a:lnTo>
                <a:close/>
              </a:path>
              <a:path w="2635884" h="3740785">
                <a:moveTo>
                  <a:pt x="2020608" y="3727678"/>
                </a:moveTo>
                <a:lnTo>
                  <a:pt x="1982508" y="3727678"/>
                </a:lnTo>
                <a:lnTo>
                  <a:pt x="1982508" y="3740378"/>
                </a:lnTo>
                <a:lnTo>
                  <a:pt x="2020608" y="3740378"/>
                </a:lnTo>
                <a:lnTo>
                  <a:pt x="2020608" y="3727678"/>
                </a:lnTo>
                <a:close/>
              </a:path>
              <a:path w="2635884" h="3740785">
                <a:moveTo>
                  <a:pt x="2053463" y="2189835"/>
                </a:moveTo>
                <a:lnTo>
                  <a:pt x="2015363" y="2189835"/>
                </a:lnTo>
                <a:lnTo>
                  <a:pt x="2015363" y="2202535"/>
                </a:lnTo>
                <a:lnTo>
                  <a:pt x="2053463" y="2202535"/>
                </a:lnTo>
                <a:lnTo>
                  <a:pt x="2053463" y="2189835"/>
                </a:lnTo>
                <a:close/>
              </a:path>
              <a:path w="2635884" h="3740785">
                <a:moveTo>
                  <a:pt x="2071408" y="3727678"/>
                </a:moveTo>
                <a:lnTo>
                  <a:pt x="2033308" y="3727678"/>
                </a:lnTo>
                <a:lnTo>
                  <a:pt x="2033308" y="3740378"/>
                </a:lnTo>
                <a:lnTo>
                  <a:pt x="2071408" y="3740378"/>
                </a:lnTo>
                <a:lnTo>
                  <a:pt x="2071408" y="3727678"/>
                </a:lnTo>
                <a:close/>
              </a:path>
              <a:path w="2635884" h="3740785">
                <a:moveTo>
                  <a:pt x="2104263" y="2189835"/>
                </a:moveTo>
                <a:lnTo>
                  <a:pt x="2066163" y="2189835"/>
                </a:lnTo>
                <a:lnTo>
                  <a:pt x="2066163" y="2202535"/>
                </a:lnTo>
                <a:lnTo>
                  <a:pt x="2104263" y="2202535"/>
                </a:lnTo>
                <a:lnTo>
                  <a:pt x="2104263" y="2189835"/>
                </a:lnTo>
                <a:close/>
              </a:path>
              <a:path w="2635884" h="3740785">
                <a:moveTo>
                  <a:pt x="2122208" y="3727678"/>
                </a:moveTo>
                <a:lnTo>
                  <a:pt x="2084108" y="3727678"/>
                </a:lnTo>
                <a:lnTo>
                  <a:pt x="2084108" y="3740378"/>
                </a:lnTo>
                <a:lnTo>
                  <a:pt x="2122208" y="3740378"/>
                </a:lnTo>
                <a:lnTo>
                  <a:pt x="2122208" y="3727678"/>
                </a:lnTo>
                <a:close/>
              </a:path>
              <a:path w="2635884" h="3740785">
                <a:moveTo>
                  <a:pt x="2155063" y="2189835"/>
                </a:moveTo>
                <a:lnTo>
                  <a:pt x="2116963" y="2189835"/>
                </a:lnTo>
                <a:lnTo>
                  <a:pt x="2116963" y="2202535"/>
                </a:lnTo>
                <a:lnTo>
                  <a:pt x="2155063" y="2202535"/>
                </a:lnTo>
                <a:lnTo>
                  <a:pt x="2155063" y="2189835"/>
                </a:lnTo>
                <a:close/>
              </a:path>
              <a:path w="2635884" h="3740785">
                <a:moveTo>
                  <a:pt x="2173008" y="3727678"/>
                </a:moveTo>
                <a:lnTo>
                  <a:pt x="2134908" y="3727678"/>
                </a:lnTo>
                <a:lnTo>
                  <a:pt x="2134908" y="3740378"/>
                </a:lnTo>
                <a:lnTo>
                  <a:pt x="2173008" y="3740378"/>
                </a:lnTo>
                <a:lnTo>
                  <a:pt x="2173008" y="3727678"/>
                </a:lnTo>
                <a:close/>
              </a:path>
              <a:path w="2635884" h="3740785">
                <a:moveTo>
                  <a:pt x="2205863" y="2189835"/>
                </a:moveTo>
                <a:lnTo>
                  <a:pt x="2167763" y="2189835"/>
                </a:lnTo>
                <a:lnTo>
                  <a:pt x="2167763" y="2202535"/>
                </a:lnTo>
                <a:lnTo>
                  <a:pt x="2205863" y="2202535"/>
                </a:lnTo>
                <a:lnTo>
                  <a:pt x="2205863" y="2189835"/>
                </a:lnTo>
                <a:close/>
              </a:path>
              <a:path w="2635884" h="3740785">
                <a:moveTo>
                  <a:pt x="2223808" y="3727678"/>
                </a:moveTo>
                <a:lnTo>
                  <a:pt x="2185708" y="3727678"/>
                </a:lnTo>
                <a:lnTo>
                  <a:pt x="2185708" y="3740378"/>
                </a:lnTo>
                <a:lnTo>
                  <a:pt x="2223808" y="3740378"/>
                </a:lnTo>
                <a:lnTo>
                  <a:pt x="2223808" y="3727678"/>
                </a:lnTo>
                <a:close/>
              </a:path>
              <a:path w="2635884" h="3740785">
                <a:moveTo>
                  <a:pt x="2256663" y="2189835"/>
                </a:moveTo>
                <a:lnTo>
                  <a:pt x="2218563" y="2189835"/>
                </a:lnTo>
                <a:lnTo>
                  <a:pt x="2218563" y="2202535"/>
                </a:lnTo>
                <a:lnTo>
                  <a:pt x="2256663" y="2202535"/>
                </a:lnTo>
                <a:lnTo>
                  <a:pt x="2256663" y="2189835"/>
                </a:lnTo>
                <a:close/>
              </a:path>
              <a:path w="2635884" h="3740785">
                <a:moveTo>
                  <a:pt x="2274608" y="3727678"/>
                </a:moveTo>
                <a:lnTo>
                  <a:pt x="2236508" y="3727678"/>
                </a:lnTo>
                <a:lnTo>
                  <a:pt x="2236508" y="3740378"/>
                </a:lnTo>
                <a:lnTo>
                  <a:pt x="2274608" y="3740378"/>
                </a:lnTo>
                <a:lnTo>
                  <a:pt x="2274608" y="3727678"/>
                </a:lnTo>
                <a:close/>
              </a:path>
              <a:path w="2635884" h="3740785">
                <a:moveTo>
                  <a:pt x="2307463" y="2189835"/>
                </a:moveTo>
                <a:lnTo>
                  <a:pt x="2269363" y="2189835"/>
                </a:lnTo>
                <a:lnTo>
                  <a:pt x="2269363" y="2202535"/>
                </a:lnTo>
                <a:lnTo>
                  <a:pt x="2307463" y="2202535"/>
                </a:lnTo>
                <a:lnTo>
                  <a:pt x="2307463" y="2189835"/>
                </a:lnTo>
                <a:close/>
              </a:path>
              <a:path w="2635884" h="3740785">
                <a:moveTo>
                  <a:pt x="2325408" y="3727678"/>
                </a:moveTo>
                <a:lnTo>
                  <a:pt x="2287308" y="3727678"/>
                </a:lnTo>
                <a:lnTo>
                  <a:pt x="2287308" y="3740378"/>
                </a:lnTo>
                <a:lnTo>
                  <a:pt x="2325408" y="3740378"/>
                </a:lnTo>
                <a:lnTo>
                  <a:pt x="2325408" y="3727678"/>
                </a:lnTo>
                <a:close/>
              </a:path>
              <a:path w="2635884" h="3740785">
                <a:moveTo>
                  <a:pt x="2358263" y="2189835"/>
                </a:moveTo>
                <a:lnTo>
                  <a:pt x="2320163" y="2189835"/>
                </a:lnTo>
                <a:lnTo>
                  <a:pt x="2320163" y="2202535"/>
                </a:lnTo>
                <a:lnTo>
                  <a:pt x="2358263" y="2202535"/>
                </a:lnTo>
                <a:lnTo>
                  <a:pt x="2358263" y="2189835"/>
                </a:lnTo>
                <a:close/>
              </a:path>
              <a:path w="2635884" h="3740785">
                <a:moveTo>
                  <a:pt x="2376525" y="3740200"/>
                </a:moveTo>
                <a:lnTo>
                  <a:pt x="2375890" y="3727678"/>
                </a:lnTo>
                <a:lnTo>
                  <a:pt x="2375890" y="3727513"/>
                </a:lnTo>
                <a:lnTo>
                  <a:pt x="2372563" y="3727678"/>
                </a:lnTo>
                <a:lnTo>
                  <a:pt x="2338108" y="3727678"/>
                </a:lnTo>
                <a:lnTo>
                  <a:pt x="2338108" y="3740378"/>
                </a:lnTo>
                <a:lnTo>
                  <a:pt x="2373198" y="3740366"/>
                </a:lnTo>
                <a:lnTo>
                  <a:pt x="2376525" y="3740200"/>
                </a:lnTo>
                <a:close/>
              </a:path>
              <a:path w="2635884" h="3740785">
                <a:moveTo>
                  <a:pt x="2409863" y="2192731"/>
                </a:moveTo>
                <a:lnTo>
                  <a:pt x="2399398" y="2191169"/>
                </a:lnTo>
                <a:lnTo>
                  <a:pt x="2372880" y="2189835"/>
                </a:lnTo>
                <a:lnTo>
                  <a:pt x="2370963" y="2189835"/>
                </a:lnTo>
                <a:lnTo>
                  <a:pt x="2370963" y="2202535"/>
                </a:lnTo>
                <a:lnTo>
                  <a:pt x="2372880" y="2202535"/>
                </a:lnTo>
                <a:lnTo>
                  <a:pt x="2398763" y="2203856"/>
                </a:lnTo>
                <a:lnTo>
                  <a:pt x="2407958" y="2205291"/>
                </a:lnTo>
                <a:lnTo>
                  <a:pt x="2409863" y="2192731"/>
                </a:lnTo>
                <a:close/>
              </a:path>
              <a:path w="2635884" h="3740785">
                <a:moveTo>
                  <a:pt x="2428202" y="3734435"/>
                </a:moveTo>
                <a:lnTo>
                  <a:pt x="2425039" y="3722128"/>
                </a:lnTo>
                <a:lnTo>
                  <a:pt x="2422956" y="3722662"/>
                </a:lnTo>
                <a:lnTo>
                  <a:pt x="2398128" y="3726421"/>
                </a:lnTo>
                <a:lnTo>
                  <a:pt x="2388578" y="3726878"/>
                </a:lnTo>
                <a:lnTo>
                  <a:pt x="2389213" y="3739553"/>
                </a:lnTo>
                <a:lnTo>
                  <a:pt x="2400046" y="3738981"/>
                </a:lnTo>
                <a:lnTo>
                  <a:pt x="2426119" y="3734968"/>
                </a:lnTo>
                <a:lnTo>
                  <a:pt x="2428202" y="3734435"/>
                </a:lnTo>
                <a:close/>
              </a:path>
              <a:path w="2635884" h="3740785">
                <a:moveTo>
                  <a:pt x="2460320" y="2205063"/>
                </a:moveTo>
                <a:lnTo>
                  <a:pt x="2450681" y="2201557"/>
                </a:lnTo>
                <a:lnTo>
                  <a:pt x="2425496" y="2195118"/>
                </a:lnTo>
                <a:lnTo>
                  <a:pt x="2422423" y="2194649"/>
                </a:lnTo>
                <a:lnTo>
                  <a:pt x="2420505" y="2207209"/>
                </a:lnTo>
                <a:lnTo>
                  <a:pt x="2423579" y="2207679"/>
                </a:lnTo>
                <a:lnTo>
                  <a:pt x="2447518" y="2213864"/>
                </a:lnTo>
                <a:lnTo>
                  <a:pt x="2455964" y="2216988"/>
                </a:lnTo>
                <a:lnTo>
                  <a:pt x="2460320" y="2205063"/>
                </a:lnTo>
                <a:close/>
              </a:path>
              <a:path w="2635884" h="3740785">
                <a:moveTo>
                  <a:pt x="2477668" y="3718509"/>
                </a:moveTo>
                <a:lnTo>
                  <a:pt x="2472156" y="3707066"/>
                </a:lnTo>
                <a:lnTo>
                  <a:pt x="2469883" y="3708158"/>
                </a:lnTo>
                <a:lnTo>
                  <a:pt x="2446909" y="3716540"/>
                </a:lnTo>
                <a:lnTo>
                  <a:pt x="2437333" y="3718966"/>
                </a:lnTo>
                <a:lnTo>
                  <a:pt x="2440495" y="3731272"/>
                </a:lnTo>
                <a:lnTo>
                  <a:pt x="2451277" y="3728466"/>
                </a:lnTo>
                <a:lnTo>
                  <a:pt x="2475395" y="3719601"/>
                </a:lnTo>
                <a:lnTo>
                  <a:pt x="2477668" y="3718509"/>
                </a:lnTo>
                <a:close/>
              </a:path>
              <a:path w="2635884" h="3740785">
                <a:moveTo>
                  <a:pt x="2507310" y="2227148"/>
                </a:moveTo>
                <a:lnTo>
                  <a:pt x="2497696" y="2221357"/>
                </a:lnTo>
                <a:lnTo>
                  <a:pt x="2474823" y="2210371"/>
                </a:lnTo>
                <a:lnTo>
                  <a:pt x="2472258" y="2209431"/>
                </a:lnTo>
                <a:lnTo>
                  <a:pt x="2467889" y="2221357"/>
                </a:lnTo>
                <a:lnTo>
                  <a:pt x="2470467" y="2222296"/>
                </a:lnTo>
                <a:lnTo>
                  <a:pt x="2492298" y="2232850"/>
                </a:lnTo>
                <a:lnTo>
                  <a:pt x="2500719" y="2237994"/>
                </a:lnTo>
                <a:lnTo>
                  <a:pt x="2507310" y="2227148"/>
                </a:lnTo>
                <a:close/>
              </a:path>
              <a:path w="2635884" h="3740785">
                <a:moveTo>
                  <a:pt x="2522969" y="3693109"/>
                </a:moveTo>
                <a:lnTo>
                  <a:pt x="2515362" y="3682936"/>
                </a:lnTo>
                <a:lnTo>
                  <a:pt x="2512377" y="3685159"/>
                </a:lnTo>
                <a:lnTo>
                  <a:pt x="2491752" y="3697655"/>
                </a:lnTo>
                <a:lnTo>
                  <a:pt x="2483599" y="3701554"/>
                </a:lnTo>
                <a:lnTo>
                  <a:pt x="2489111" y="3712997"/>
                </a:lnTo>
                <a:lnTo>
                  <a:pt x="2498344" y="3708514"/>
                </a:lnTo>
                <a:lnTo>
                  <a:pt x="2519984" y="3695331"/>
                </a:lnTo>
                <a:lnTo>
                  <a:pt x="2522969" y="3693109"/>
                </a:lnTo>
                <a:close/>
              </a:path>
              <a:path w="2635884" h="3740785">
                <a:moveTo>
                  <a:pt x="2549004" y="2258034"/>
                </a:moveTo>
                <a:lnTo>
                  <a:pt x="2539720" y="2249627"/>
                </a:lnTo>
                <a:lnTo>
                  <a:pt x="2519476" y="2234539"/>
                </a:lnTo>
                <a:lnTo>
                  <a:pt x="2518168" y="2233739"/>
                </a:lnTo>
                <a:lnTo>
                  <a:pt x="2511577" y="2244598"/>
                </a:lnTo>
                <a:lnTo>
                  <a:pt x="2512885" y="2245385"/>
                </a:lnTo>
                <a:lnTo>
                  <a:pt x="2532113" y="2259800"/>
                </a:lnTo>
                <a:lnTo>
                  <a:pt x="2540470" y="2267432"/>
                </a:lnTo>
                <a:lnTo>
                  <a:pt x="2549004" y="2258034"/>
                </a:lnTo>
                <a:close/>
              </a:path>
              <a:path w="2635884" h="3740785">
                <a:moveTo>
                  <a:pt x="2562364" y="3659314"/>
                </a:moveTo>
                <a:lnTo>
                  <a:pt x="2552966" y="3650767"/>
                </a:lnTo>
                <a:lnTo>
                  <a:pt x="2549410" y="3654679"/>
                </a:lnTo>
                <a:lnTo>
                  <a:pt x="2531643" y="3670795"/>
                </a:lnTo>
                <a:lnTo>
                  <a:pt x="2525534" y="3675329"/>
                </a:lnTo>
                <a:lnTo>
                  <a:pt x="2533129" y="3685502"/>
                </a:lnTo>
                <a:lnTo>
                  <a:pt x="2540190" y="3680193"/>
                </a:lnTo>
                <a:lnTo>
                  <a:pt x="2558808" y="3663226"/>
                </a:lnTo>
                <a:lnTo>
                  <a:pt x="2562364" y="3659314"/>
                </a:lnTo>
                <a:close/>
              </a:path>
              <a:path w="2635884" h="3740785">
                <a:moveTo>
                  <a:pt x="2583853" y="2296503"/>
                </a:moveTo>
                <a:lnTo>
                  <a:pt x="2575356" y="2285187"/>
                </a:lnTo>
                <a:lnTo>
                  <a:pt x="2558834" y="2267013"/>
                </a:lnTo>
                <a:lnTo>
                  <a:pt x="2549436" y="2275548"/>
                </a:lnTo>
                <a:lnTo>
                  <a:pt x="2565958" y="2293734"/>
                </a:lnTo>
                <a:lnTo>
                  <a:pt x="2573680" y="2304097"/>
                </a:lnTo>
                <a:lnTo>
                  <a:pt x="2583853" y="2296503"/>
                </a:lnTo>
                <a:close/>
              </a:path>
              <a:path w="2635884" h="3740785">
                <a:moveTo>
                  <a:pt x="2594394" y="3618458"/>
                </a:moveTo>
                <a:lnTo>
                  <a:pt x="2583548" y="3611867"/>
                </a:lnTo>
                <a:lnTo>
                  <a:pt x="2579979" y="3617722"/>
                </a:lnTo>
                <a:lnTo>
                  <a:pt x="2565577" y="3636949"/>
                </a:lnTo>
                <a:lnTo>
                  <a:pt x="2561513" y="3641369"/>
                </a:lnTo>
                <a:lnTo>
                  <a:pt x="2570911" y="3649916"/>
                </a:lnTo>
                <a:lnTo>
                  <a:pt x="2575737" y="3644557"/>
                </a:lnTo>
                <a:lnTo>
                  <a:pt x="2590838" y="3624313"/>
                </a:lnTo>
                <a:lnTo>
                  <a:pt x="2594394" y="3618458"/>
                </a:lnTo>
                <a:close/>
              </a:path>
              <a:path w="2635884" h="3740785">
                <a:moveTo>
                  <a:pt x="2610472" y="2341054"/>
                </a:moveTo>
                <a:lnTo>
                  <a:pt x="2603677" y="2327033"/>
                </a:lnTo>
                <a:lnTo>
                  <a:pt x="2591663" y="2307259"/>
                </a:lnTo>
                <a:lnTo>
                  <a:pt x="2580817" y="2313851"/>
                </a:lnTo>
                <a:lnTo>
                  <a:pt x="2592819" y="2333625"/>
                </a:lnTo>
                <a:lnTo>
                  <a:pt x="2599029" y="2346566"/>
                </a:lnTo>
                <a:lnTo>
                  <a:pt x="2610472" y="2341054"/>
                </a:lnTo>
                <a:close/>
              </a:path>
              <a:path w="2635884" h="3740785">
                <a:moveTo>
                  <a:pt x="2617774" y="3572103"/>
                </a:moveTo>
                <a:lnTo>
                  <a:pt x="2605849" y="3567734"/>
                </a:lnTo>
                <a:lnTo>
                  <a:pt x="2603081" y="3575304"/>
                </a:lnTo>
                <a:lnTo>
                  <a:pt x="2592527" y="3597135"/>
                </a:lnTo>
                <a:lnTo>
                  <a:pt x="2590139" y="3601008"/>
                </a:lnTo>
                <a:lnTo>
                  <a:pt x="2600985" y="3607612"/>
                </a:lnTo>
                <a:lnTo>
                  <a:pt x="2603970" y="3602647"/>
                </a:lnTo>
                <a:lnTo>
                  <a:pt x="2615006" y="3579660"/>
                </a:lnTo>
                <a:lnTo>
                  <a:pt x="2617774" y="3572103"/>
                </a:lnTo>
                <a:close/>
              </a:path>
              <a:path w="2635884" h="3740785">
                <a:moveTo>
                  <a:pt x="2627757" y="2390025"/>
                </a:moveTo>
                <a:lnTo>
                  <a:pt x="2623629" y="2374100"/>
                </a:lnTo>
                <a:lnTo>
                  <a:pt x="2615971" y="2353183"/>
                </a:lnTo>
                <a:lnTo>
                  <a:pt x="2604046" y="2357539"/>
                </a:lnTo>
                <a:lnTo>
                  <a:pt x="2611704" y="2378468"/>
                </a:lnTo>
                <a:lnTo>
                  <a:pt x="2615450" y="2393188"/>
                </a:lnTo>
                <a:lnTo>
                  <a:pt x="2627757" y="2390025"/>
                </a:lnTo>
                <a:close/>
              </a:path>
              <a:path w="2635884" h="3740785">
                <a:moveTo>
                  <a:pt x="2631529" y="3522002"/>
                </a:moveTo>
                <a:lnTo>
                  <a:pt x="2618968" y="3520097"/>
                </a:lnTo>
                <a:lnTo>
                  <a:pt x="2617698" y="3528415"/>
                </a:lnTo>
                <a:lnTo>
                  <a:pt x="2611513" y="3552355"/>
                </a:lnTo>
                <a:lnTo>
                  <a:pt x="2610218" y="3555809"/>
                </a:lnTo>
                <a:lnTo>
                  <a:pt x="2622143" y="3560178"/>
                </a:lnTo>
                <a:lnTo>
                  <a:pt x="2623807" y="3555517"/>
                </a:lnTo>
                <a:lnTo>
                  <a:pt x="2630259" y="3530333"/>
                </a:lnTo>
                <a:lnTo>
                  <a:pt x="2631529" y="3522002"/>
                </a:lnTo>
                <a:close/>
              </a:path>
              <a:path w="2635884" h="3740785">
                <a:moveTo>
                  <a:pt x="2634983" y="2441473"/>
                </a:moveTo>
                <a:lnTo>
                  <a:pt x="2634145" y="2425331"/>
                </a:lnTo>
                <a:lnTo>
                  <a:pt x="2630728" y="2403005"/>
                </a:lnTo>
                <a:lnTo>
                  <a:pt x="2618181" y="2404922"/>
                </a:lnTo>
                <a:lnTo>
                  <a:pt x="2621584" y="2427249"/>
                </a:lnTo>
                <a:lnTo>
                  <a:pt x="2622308" y="2442108"/>
                </a:lnTo>
                <a:lnTo>
                  <a:pt x="2634983" y="2441473"/>
                </a:lnTo>
                <a:close/>
              </a:path>
              <a:path w="2635884" h="3740785">
                <a:moveTo>
                  <a:pt x="2635542" y="3470478"/>
                </a:moveTo>
                <a:lnTo>
                  <a:pt x="2622842" y="3470478"/>
                </a:lnTo>
                <a:lnTo>
                  <a:pt x="2622842" y="3477717"/>
                </a:lnTo>
                <a:lnTo>
                  <a:pt x="2621521" y="3503599"/>
                </a:lnTo>
                <a:lnTo>
                  <a:pt x="2620886" y="3507536"/>
                </a:lnTo>
                <a:lnTo>
                  <a:pt x="2633446" y="3509454"/>
                </a:lnTo>
                <a:lnTo>
                  <a:pt x="2634208" y="3504234"/>
                </a:lnTo>
                <a:lnTo>
                  <a:pt x="2635542" y="3477717"/>
                </a:lnTo>
                <a:lnTo>
                  <a:pt x="2635542" y="3470478"/>
                </a:lnTo>
                <a:close/>
              </a:path>
              <a:path w="2635884" h="3740785">
                <a:moveTo>
                  <a:pt x="2635542" y="3419678"/>
                </a:moveTo>
                <a:lnTo>
                  <a:pt x="2622842" y="3419678"/>
                </a:lnTo>
                <a:lnTo>
                  <a:pt x="2622842" y="3457778"/>
                </a:lnTo>
                <a:lnTo>
                  <a:pt x="2635542" y="3457778"/>
                </a:lnTo>
                <a:lnTo>
                  <a:pt x="2635542" y="3419678"/>
                </a:lnTo>
                <a:close/>
              </a:path>
              <a:path w="2635884" h="3740785">
                <a:moveTo>
                  <a:pt x="2635542" y="3368878"/>
                </a:moveTo>
                <a:lnTo>
                  <a:pt x="2622842" y="3368878"/>
                </a:lnTo>
                <a:lnTo>
                  <a:pt x="2622842" y="3406978"/>
                </a:lnTo>
                <a:lnTo>
                  <a:pt x="2635542" y="3406978"/>
                </a:lnTo>
                <a:lnTo>
                  <a:pt x="2635542" y="3368878"/>
                </a:lnTo>
                <a:close/>
              </a:path>
              <a:path w="2635884" h="3740785">
                <a:moveTo>
                  <a:pt x="2635542" y="3318078"/>
                </a:moveTo>
                <a:lnTo>
                  <a:pt x="2622842" y="3318078"/>
                </a:lnTo>
                <a:lnTo>
                  <a:pt x="2622842" y="3356178"/>
                </a:lnTo>
                <a:lnTo>
                  <a:pt x="2635542" y="3356178"/>
                </a:lnTo>
                <a:lnTo>
                  <a:pt x="2635542" y="3318078"/>
                </a:lnTo>
                <a:close/>
              </a:path>
              <a:path w="2635884" h="3740785">
                <a:moveTo>
                  <a:pt x="2635542" y="3267278"/>
                </a:moveTo>
                <a:lnTo>
                  <a:pt x="2622842" y="3267278"/>
                </a:lnTo>
                <a:lnTo>
                  <a:pt x="2622842" y="3305378"/>
                </a:lnTo>
                <a:lnTo>
                  <a:pt x="2635542" y="3305378"/>
                </a:lnTo>
                <a:lnTo>
                  <a:pt x="2635542" y="3267278"/>
                </a:lnTo>
                <a:close/>
              </a:path>
              <a:path w="2635884" h="3740785">
                <a:moveTo>
                  <a:pt x="2635542" y="3216478"/>
                </a:moveTo>
                <a:lnTo>
                  <a:pt x="2622842" y="3216478"/>
                </a:lnTo>
                <a:lnTo>
                  <a:pt x="2622842" y="3254578"/>
                </a:lnTo>
                <a:lnTo>
                  <a:pt x="2635542" y="3254578"/>
                </a:lnTo>
                <a:lnTo>
                  <a:pt x="2635542" y="3216478"/>
                </a:lnTo>
                <a:close/>
              </a:path>
              <a:path w="2635884" h="3740785">
                <a:moveTo>
                  <a:pt x="2635542" y="3165678"/>
                </a:moveTo>
                <a:lnTo>
                  <a:pt x="2622842" y="3165678"/>
                </a:lnTo>
                <a:lnTo>
                  <a:pt x="2622842" y="3203778"/>
                </a:lnTo>
                <a:lnTo>
                  <a:pt x="2635542" y="3203778"/>
                </a:lnTo>
                <a:lnTo>
                  <a:pt x="2635542" y="3165678"/>
                </a:lnTo>
                <a:close/>
              </a:path>
              <a:path w="2635884" h="3740785">
                <a:moveTo>
                  <a:pt x="2635542" y="3114878"/>
                </a:moveTo>
                <a:lnTo>
                  <a:pt x="2622842" y="3114878"/>
                </a:lnTo>
                <a:lnTo>
                  <a:pt x="2622842" y="3152978"/>
                </a:lnTo>
                <a:lnTo>
                  <a:pt x="2635542" y="3152978"/>
                </a:lnTo>
                <a:lnTo>
                  <a:pt x="2635542" y="3114878"/>
                </a:lnTo>
                <a:close/>
              </a:path>
              <a:path w="2635884" h="3740785">
                <a:moveTo>
                  <a:pt x="2635542" y="3064078"/>
                </a:moveTo>
                <a:lnTo>
                  <a:pt x="2622842" y="3064078"/>
                </a:lnTo>
                <a:lnTo>
                  <a:pt x="2622842" y="3102178"/>
                </a:lnTo>
                <a:lnTo>
                  <a:pt x="2635542" y="3102178"/>
                </a:lnTo>
                <a:lnTo>
                  <a:pt x="2635542" y="3064078"/>
                </a:lnTo>
                <a:close/>
              </a:path>
              <a:path w="2635884" h="3740785">
                <a:moveTo>
                  <a:pt x="2635542" y="3013278"/>
                </a:moveTo>
                <a:lnTo>
                  <a:pt x="2622842" y="3013278"/>
                </a:lnTo>
                <a:lnTo>
                  <a:pt x="2622842" y="3051378"/>
                </a:lnTo>
                <a:lnTo>
                  <a:pt x="2635542" y="3051378"/>
                </a:lnTo>
                <a:lnTo>
                  <a:pt x="2635542" y="3013278"/>
                </a:lnTo>
                <a:close/>
              </a:path>
              <a:path w="2635884" h="3740785">
                <a:moveTo>
                  <a:pt x="2635542" y="2962478"/>
                </a:moveTo>
                <a:lnTo>
                  <a:pt x="2622842" y="2962478"/>
                </a:lnTo>
                <a:lnTo>
                  <a:pt x="2622842" y="3000578"/>
                </a:lnTo>
                <a:lnTo>
                  <a:pt x="2635542" y="3000578"/>
                </a:lnTo>
                <a:lnTo>
                  <a:pt x="2635542" y="2962478"/>
                </a:lnTo>
                <a:close/>
              </a:path>
              <a:path w="2635884" h="3740785">
                <a:moveTo>
                  <a:pt x="2635542" y="2911678"/>
                </a:moveTo>
                <a:lnTo>
                  <a:pt x="2622842" y="2911678"/>
                </a:lnTo>
                <a:lnTo>
                  <a:pt x="2622842" y="2949778"/>
                </a:lnTo>
                <a:lnTo>
                  <a:pt x="2635542" y="2949778"/>
                </a:lnTo>
                <a:lnTo>
                  <a:pt x="2635542" y="2911678"/>
                </a:lnTo>
                <a:close/>
              </a:path>
              <a:path w="2635884" h="3740785">
                <a:moveTo>
                  <a:pt x="2635542" y="2860878"/>
                </a:moveTo>
                <a:lnTo>
                  <a:pt x="2622842" y="2860878"/>
                </a:lnTo>
                <a:lnTo>
                  <a:pt x="2622842" y="2898978"/>
                </a:lnTo>
                <a:lnTo>
                  <a:pt x="2635542" y="2898978"/>
                </a:lnTo>
                <a:lnTo>
                  <a:pt x="2635542" y="2860878"/>
                </a:lnTo>
                <a:close/>
              </a:path>
              <a:path w="2635884" h="3740785">
                <a:moveTo>
                  <a:pt x="2635542" y="2810078"/>
                </a:moveTo>
                <a:lnTo>
                  <a:pt x="2622842" y="2810078"/>
                </a:lnTo>
                <a:lnTo>
                  <a:pt x="2622842" y="2848178"/>
                </a:lnTo>
                <a:lnTo>
                  <a:pt x="2635542" y="2848178"/>
                </a:lnTo>
                <a:lnTo>
                  <a:pt x="2635542" y="2810078"/>
                </a:lnTo>
                <a:close/>
              </a:path>
              <a:path w="2635884" h="3740785">
                <a:moveTo>
                  <a:pt x="2635542" y="2759278"/>
                </a:moveTo>
                <a:lnTo>
                  <a:pt x="2622842" y="2759278"/>
                </a:lnTo>
                <a:lnTo>
                  <a:pt x="2622842" y="2797378"/>
                </a:lnTo>
                <a:lnTo>
                  <a:pt x="2635542" y="2797378"/>
                </a:lnTo>
                <a:lnTo>
                  <a:pt x="2635542" y="2759278"/>
                </a:lnTo>
                <a:close/>
              </a:path>
              <a:path w="2635884" h="3740785">
                <a:moveTo>
                  <a:pt x="2635542" y="2708478"/>
                </a:moveTo>
                <a:lnTo>
                  <a:pt x="2622842" y="2708478"/>
                </a:lnTo>
                <a:lnTo>
                  <a:pt x="2622842" y="2746578"/>
                </a:lnTo>
                <a:lnTo>
                  <a:pt x="2635542" y="2746578"/>
                </a:lnTo>
                <a:lnTo>
                  <a:pt x="2635542" y="2708478"/>
                </a:lnTo>
                <a:close/>
              </a:path>
              <a:path w="2635884" h="3740785">
                <a:moveTo>
                  <a:pt x="2635542" y="2657678"/>
                </a:moveTo>
                <a:lnTo>
                  <a:pt x="2622842" y="2657678"/>
                </a:lnTo>
                <a:lnTo>
                  <a:pt x="2622842" y="2695778"/>
                </a:lnTo>
                <a:lnTo>
                  <a:pt x="2635542" y="2695778"/>
                </a:lnTo>
                <a:lnTo>
                  <a:pt x="2635542" y="2657678"/>
                </a:lnTo>
                <a:close/>
              </a:path>
              <a:path w="2635884" h="3740785">
                <a:moveTo>
                  <a:pt x="2635542" y="2606878"/>
                </a:moveTo>
                <a:lnTo>
                  <a:pt x="2622842" y="2606878"/>
                </a:lnTo>
                <a:lnTo>
                  <a:pt x="2622842" y="2644978"/>
                </a:lnTo>
                <a:lnTo>
                  <a:pt x="2635542" y="2644978"/>
                </a:lnTo>
                <a:lnTo>
                  <a:pt x="2635542" y="2606878"/>
                </a:lnTo>
                <a:close/>
              </a:path>
              <a:path w="2635884" h="3740785">
                <a:moveTo>
                  <a:pt x="2635542" y="2556078"/>
                </a:moveTo>
                <a:lnTo>
                  <a:pt x="2622842" y="2556078"/>
                </a:lnTo>
                <a:lnTo>
                  <a:pt x="2622842" y="2594178"/>
                </a:lnTo>
                <a:lnTo>
                  <a:pt x="2635542" y="2594178"/>
                </a:lnTo>
                <a:lnTo>
                  <a:pt x="2635542" y="2556078"/>
                </a:lnTo>
                <a:close/>
              </a:path>
              <a:path w="2635884" h="3740785">
                <a:moveTo>
                  <a:pt x="2635542" y="2505278"/>
                </a:moveTo>
                <a:lnTo>
                  <a:pt x="2622842" y="2505278"/>
                </a:lnTo>
                <a:lnTo>
                  <a:pt x="2622842" y="2543378"/>
                </a:lnTo>
                <a:lnTo>
                  <a:pt x="2635542" y="2543378"/>
                </a:lnTo>
                <a:lnTo>
                  <a:pt x="2635542" y="2505278"/>
                </a:lnTo>
                <a:close/>
              </a:path>
              <a:path w="2635884" h="3740785">
                <a:moveTo>
                  <a:pt x="2635542" y="2454478"/>
                </a:moveTo>
                <a:lnTo>
                  <a:pt x="2622842" y="2454478"/>
                </a:lnTo>
                <a:lnTo>
                  <a:pt x="2622842" y="2492578"/>
                </a:lnTo>
                <a:lnTo>
                  <a:pt x="2635542" y="2492578"/>
                </a:lnTo>
                <a:lnTo>
                  <a:pt x="2635542" y="2454478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253712" y="1719072"/>
            <a:ext cx="1308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7A6C62"/>
                </a:solidFill>
                <a:latin typeface="Arial"/>
                <a:cs typeface="Arial"/>
              </a:rPr>
              <a:t>SHA1(Base_Image)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95261" y="1091184"/>
            <a:ext cx="1080135" cy="473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7A6C62"/>
                </a:solidFill>
                <a:latin typeface="Arial"/>
                <a:cs typeface="Arial"/>
              </a:rPr>
              <a:t>96c5…07e4bb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9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91909" y="2871216"/>
            <a:ext cx="1080135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algn="ctr">
              <a:lnSpc>
                <a:spcPts val="1270"/>
              </a:lnSpc>
              <a:spcBef>
                <a:spcPts val="100"/>
              </a:spcBef>
            </a:pPr>
            <a:r>
              <a:rPr sz="1100" b="1" dirty="0">
                <a:solidFill>
                  <a:srgbClr val="7A6C62"/>
                </a:solidFill>
                <a:latin typeface="Arial"/>
                <a:cs typeface="Arial"/>
              </a:rPr>
              <a:t>96c5…07e4bb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ts val="2110"/>
              </a:lnSpc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9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69506" y="4656130"/>
            <a:ext cx="1080135" cy="51117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229"/>
              </a:spcBef>
            </a:pPr>
            <a:r>
              <a:rPr sz="1100" b="1" dirty="0">
                <a:solidFill>
                  <a:srgbClr val="7A6C62"/>
                </a:solidFill>
                <a:latin typeface="Arial"/>
                <a:cs typeface="Arial"/>
              </a:rPr>
              <a:t>96c5…07e4bb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9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19456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S</a:t>
            </a:r>
            <a:r>
              <a:rPr sz="2800" b="0" spc="5" dirty="0">
                <a:solidFill>
                  <a:srgbClr val="1D9EBA"/>
                </a:solidFill>
                <a:latin typeface="Arial"/>
                <a:cs typeface="Arial"/>
              </a:rPr>
              <a:t>he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lls</a:t>
            </a:r>
            <a:r>
              <a:rPr sz="2800" b="0" spc="5" dirty="0">
                <a:solidFill>
                  <a:srgbClr val="1D9EBA"/>
                </a:solidFill>
                <a:latin typeface="Arial"/>
                <a:cs typeface="Arial"/>
              </a:rPr>
              <a:t>ho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ck?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24794" y="2291194"/>
            <a:ext cx="2359660" cy="3658870"/>
            <a:chOff x="624794" y="2291194"/>
            <a:chExt cx="2359660" cy="3658870"/>
          </a:xfrm>
        </p:grpSpPr>
        <p:sp>
          <p:nvSpPr>
            <p:cNvPr id="5" name="object 5"/>
            <p:cNvSpPr/>
            <p:nvPr/>
          </p:nvSpPr>
          <p:spPr>
            <a:xfrm>
              <a:off x="631144" y="2297544"/>
              <a:ext cx="2346960" cy="3646170"/>
            </a:xfrm>
            <a:custGeom>
              <a:avLst/>
              <a:gdLst/>
              <a:ahLst/>
              <a:cxnLst/>
              <a:rect l="l" t="t" r="r" b="b"/>
              <a:pathLst>
                <a:path w="2346960" h="3646170">
                  <a:moveTo>
                    <a:pt x="1955794" y="0"/>
                  </a:moveTo>
                  <a:lnTo>
                    <a:pt x="391168" y="0"/>
                  </a:lnTo>
                  <a:lnTo>
                    <a:pt x="342101" y="3047"/>
                  </a:lnTo>
                  <a:lnTo>
                    <a:pt x="294852" y="11946"/>
                  </a:lnTo>
                  <a:lnTo>
                    <a:pt x="249789" y="26330"/>
                  </a:lnTo>
                  <a:lnTo>
                    <a:pt x="207278" y="45831"/>
                  </a:lnTo>
                  <a:lnTo>
                    <a:pt x="167685" y="70084"/>
                  </a:lnTo>
                  <a:lnTo>
                    <a:pt x="131377" y="98722"/>
                  </a:lnTo>
                  <a:lnTo>
                    <a:pt x="98721" y="131378"/>
                  </a:lnTo>
                  <a:lnTo>
                    <a:pt x="70084" y="167686"/>
                  </a:lnTo>
                  <a:lnTo>
                    <a:pt x="45831" y="207280"/>
                  </a:lnTo>
                  <a:lnTo>
                    <a:pt x="26330" y="249791"/>
                  </a:lnTo>
                  <a:lnTo>
                    <a:pt x="11946" y="294855"/>
                  </a:lnTo>
                  <a:lnTo>
                    <a:pt x="3047" y="342104"/>
                  </a:lnTo>
                  <a:lnTo>
                    <a:pt x="0" y="391172"/>
                  </a:lnTo>
                  <a:lnTo>
                    <a:pt x="0" y="3254883"/>
                  </a:lnTo>
                  <a:lnTo>
                    <a:pt x="3047" y="3303951"/>
                  </a:lnTo>
                  <a:lnTo>
                    <a:pt x="11946" y="3351200"/>
                  </a:lnTo>
                  <a:lnTo>
                    <a:pt x="26330" y="3396263"/>
                  </a:lnTo>
                  <a:lnTo>
                    <a:pt x="45831" y="3438775"/>
                  </a:lnTo>
                  <a:lnTo>
                    <a:pt x="70084" y="3478368"/>
                  </a:lnTo>
                  <a:lnTo>
                    <a:pt x="98721" y="3514676"/>
                  </a:lnTo>
                  <a:lnTo>
                    <a:pt x="131377" y="3547332"/>
                  </a:lnTo>
                  <a:lnTo>
                    <a:pt x="167685" y="3575970"/>
                  </a:lnTo>
                  <a:lnTo>
                    <a:pt x="207278" y="3600223"/>
                  </a:lnTo>
                  <a:lnTo>
                    <a:pt x="249789" y="3619725"/>
                  </a:lnTo>
                  <a:lnTo>
                    <a:pt x="294852" y="3634108"/>
                  </a:lnTo>
                  <a:lnTo>
                    <a:pt x="342101" y="3643007"/>
                  </a:lnTo>
                  <a:lnTo>
                    <a:pt x="391168" y="3646055"/>
                  </a:lnTo>
                  <a:lnTo>
                    <a:pt x="1955794" y="3646055"/>
                  </a:lnTo>
                  <a:lnTo>
                    <a:pt x="2004860" y="3643007"/>
                  </a:lnTo>
                  <a:lnTo>
                    <a:pt x="2052107" y="3634108"/>
                  </a:lnTo>
                  <a:lnTo>
                    <a:pt x="2097168" y="3619725"/>
                  </a:lnTo>
                  <a:lnTo>
                    <a:pt x="2139679" y="3600223"/>
                  </a:lnTo>
                  <a:lnTo>
                    <a:pt x="2179270" y="3575970"/>
                  </a:lnTo>
                  <a:lnTo>
                    <a:pt x="2215577" y="3547332"/>
                  </a:lnTo>
                  <a:lnTo>
                    <a:pt x="2248233" y="3514676"/>
                  </a:lnTo>
                  <a:lnTo>
                    <a:pt x="2276870" y="3478368"/>
                  </a:lnTo>
                  <a:lnTo>
                    <a:pt x="2301123" y="3438775"/>
                  </a:lnTo>
                  <a:lnTo>
                    <a:pt x="2320624" y="3396263"/>
                  </a:lnTo>
                  <a:lnTo>
                    <a:pt x="2335008" y="3351200"/>
                  </a:lnTo>
                  <a:lnTo>
                    <a:pt x="2343907" y="3303951"/>
                  </a:lnTo>
                  <a:lnTo>
                    <a:pt x="2346954" y="3254883"/>
                  </a:lnTo>
                  <a:lnTo>
                    <a:pt x="2346954" y="391172"/>
                  </a:lnTo>
                  <a:lnTo>
                    <a:pt x="2343907" y="342104"/>
                  </a:lnTo>
                  <a:lnTo>
                    <a:pt x="2335008" y="294855"/>
                  </a:lnTo>
                  <a:lnTo>
                    <a:pt x="2320624" y="249791"/>
                  </a:lnTo>
                  <a:lnTo>
                    <a:pt x="2301123" y="207280"/>
                  </a:lnTo>
                  <a:lnTo>
                    <a:pt x="2276870" y="167686"/>
                  </a:lnTo>
                  <a:lnTo>
                    <a:pt x="2248233" y="131378"/>
                  </a:lnTo>
                  <a:lnTo>
                    <a:pt x="2215577" y="98722"/>
                  </a:lnTo>
                  <a:lnTo>
                    <a:pt x="2179270" y="70084"/>
                  </a:lnTo>
                  <a:lnTo>
                    <a:pt x="2139679" y="45831"/>
                  </a:lnTo>
                  <a:lnTo>
                    <a:pt x="2097168" y="26330"/>
                  </a:lnTo>
                  <a:lnTo>
                    <a:pt x="2052107" y="11946"/>
                  </a:lnTo>
                  <a:lnTo>
                    <a:pt x="2004860" y="3047"/>
                  </a:lnTo>
                  <a:lnTo>
                    <a:pt x="1955794" y="0"/>
                  </a:lnTo>
                  <a:close/>
                </a:path>
              </a:pathLst>
            </a:custGeom>
            <a:solidFill>
              <a:srgbClr val="1D9EBA">
                <a:alpha val="2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4794" y="2291194"/>
              <a:ext cx="2359660" cy="3658870"/>
            </a:xfrm>
            <a:custGeom>
              <a:avLst/>
              <a:gdLst/>
              <a:ahLst/>
              <a:cxnLst/>
              <a:rect l="l" t="t" r="r" b="b"/>
              <a:pathLst>
                <a:path w="2359660" h="3658870">
                  <a:moveTo>
                    <a:pt x="12691" y="3260915"/>
                  </a:moveTo>
                  <a:lnTo>
                    <a:pt x="7" y="3261550"/>
                  </a:lnTo>
                  <a:lnTo>
                    <a:pt x="1833" y="3297726"/>
                  </a:lnTo>
                  <a:lnTo>
                    <a:pt x="14518" y="3297086"/>
                  </a:lnTo>
                  <a:lnTo>
                    <a:pt x="12691" y="3260915"/>
                  </a:lnTo>
                  <a:close/>
                </a:path>
                <a:path w="2359660" h="3658870">
                  <a:moveTo>
                    <a:pt x="12700" y="3223133"/>
                  </a:moveTo>
                  <a:lnTo>
                    <a:pt x="0" y="3223133"/>
                  </a:lnTo>
                  <a:lnTo>
                    <a:pt x="0" y="3261233"/>
                  </a:lnTo>
                  <a:lnTo>
                    <a:pt x="6349" y="3261233"/>
                  </a:lnTo>
                  <a:lnTo>
                    <a:pt x="12691" y="3260915"/>
                  </a:lnTo>
                  <a:lnTo>
                    <a:pt x="12700" y="3223133"/>
                  </a:lnTo>
                  <a:close/>
                </a:path>
                <a:path w="2359660" h="3658870">
                  <a:moveTo>
                    <a:pt x="12700" y="3172333"/>
                  </a:moveTo>
                  <a:lnTo>
                    <a:pt x="0" y="3172333"/>
                  </a:lnTo>
                  <a:lnTo>
                    <a:pt x="0" y="3210433"/>
                  </a:lnTo>
                  <a:lnTo>
                    <a:pt x="12700" y="3210433"/>
                  </a:lnTo>
                  <a:lnTo>
                    <a:pt x="12700" y="3172333"/>
                  </a:lnTo>
                  <a:close/>
                </a:path>
                <a:path w="2359660" h="3658870">
                  <a:moveTo>
                    <a:pt x="12700" y="3121533"/>
                  </a:moveTo>
                  <a:lnTo>
                    <a:pt x="0" y="3121533"/>
                  </a:lnTo>
                  <a:lnTo>
                    <a:pt x="0" y="3159633"/>
                  </a:lnTo>
                  <a:lnTo>
                    <a:pt x="12700" y="3159633"/>
                  </a:lnTo>
                  <a:lnTo>
                    <a:pt x="12700" y="3121533"/>
                  </a:lnTo>
                  <a:close/>
                </a:path>
                <a:path w="2359660" h="3658870">
                  <a:moveTo>
                    <a:pt x="12700" y="3070733"/>
                  </a:moveTo>
                  <a:lnTo>
                    <a:pt x="0" y="3070733"/>
                  </a:lnTo>
                  <a:lnTo>
                    <a:pt x="0" y="3108833"/>
                  </a:lnTo>
                  <a:lnTo>
                    <a:pt x="12700" y="3108833"/>
                  </a:lnTo>
                  <a:lnTo>
                    <a:pt x="12700" y="3070733"/>
                  </a:lnTo>
                  <a:close/>
                </a:path>
                <a:path w="2359660" h="3658870">
                  <a:moveTo>
                    <a:pt x="12700" y="3019933"/>
                  </a:moveTo>
                  <a:lnTo>
                    <a:pt x="0" y="3019933"/>
                  </a:lnTo>
                  <a:lnTo>
                    <a:pt x="0" y="3058033"/>
                  </a:lnTo>
                  <a:lnTo>
                    <a:pt x="12700" y="3058033"/>
                  </a:lnTo>
                  <a:lnTo>
                    <a:pt x="12700" y="3019933"/>
                  </a:lnTo>
                  <a:close/>
                </a:path>
                <a:path w="2359660" h="3658870">
                  <a:moveTo>
                    <a:pt x="12700" y="2969133"/>
                  </a:moveTo>
                  <a:lnTo>
                    <a:pt x="0" y="2969133"/>
                  </a:lnTo>
                  <a:lnTo>
                    <a:pt x="0" y="3007233"/>
                  </a:lnTo>
                  <a:lnTo>
                    <a:pt x="12700" y="3007233"/>
                  </a:lnTo>
                  <a:lnTo>
                    <a:pt x="12700" y="2969133"/>
                  </a:lnTo>
                  <a:close/>
                </a:path>
                <a:path w="2359660" h="3658870">
                  <a:moveTo>
                    <a:pt x="12700" y="2918333"/>
                  </a:moveTo>
                  <a:lnTo>
                    <a:pt x="0" y="2918333"/>
                  </a:lnTo>
                  <a:lnTo>
                    <a:pt x="0" y="2956433"/>
                  </a:lnTo>
                  <a:lnTo>
                    <a:pt x="12700" y="2956433"/>
                  </a:lnTo>
                  <a:lnTo>
                    <a:pt x="12700" y="2918333"/>
                  </a:lnTo>
                  <a:close/>
                </a:path>
                <a:path w="2359660" h="3658870">
                  <a:moveTo>
                    <a:pt x="12700" y="2867533"/>
                  </a:moveTo>
                  <a:lnTo>
                    <a:pt x="0" y="2867533"/>
                  </a:lnTo>
                  <a:lnTo>
                    <a:pt x="0" y="2905633"/>
                  </a:lnTo>
                  <a:lnTo>
                    <a:pt x="12700" y="2905633"/>
                  </a:lnTo>
                  <a:lnTo>
                    <a:pt x="12700" y="2867533"/>
                  </a:lnTo>
                  <a:close/>
                </a:path>
                <a:path w="2359660" h="3658870">
                  <a:moveTo>
                    <a:pt x="12700" y="2816733"/>
                  </a:moveTo>
                  <a:lnTo>
                    <a:pt x="0" y="2816733"/>
                  </a:lnTo>
                  <a:lnTo>
                    <a:pt x="0" y="2854833"/>
                  </a:lnTo>
                  <a:lnTo>
                    <a:pt x="12700" y="2854833"/>
                  </a:lnTo>
                  <a:lnTo>
                    <a:pt x="12700" y="2816733"/>
                  </a:lnTo>
                  <a:close/>
                </a:path>
                <a:path w="2359660" h="3658870">
                  <a:moveTo>
                    <a:pt x="12700" y="2765933"/>
                  </a:moveTo>
                  <a:lnTo>
                    <a:pt x="0" y="2765933"/>
                  </a:lnTo>
                  <a:lnTo>
                    <a:pt x="0" y="2804033"/>
                  </a:lnTo>
                  <a:lnTo>
                    <a:pt x="12700" y="2804033"/>
                  </a:lnTo>
                  <a:lnTo>
                    <a:pt x="12700" y="2765933"/>
                  </a:lnTo>
                  <a:close/>
                </a:path>
                <a:path w="2359660" h="3658870">
                  <a:moveTo>
                    <a:pt x="12700" y="2715133"/>
                  </a:moveTo>
                  <a:lnTo>
                    <a:pt x="0" y="2715133"/>
                  </a:lnTo>
                  <a:lnTo>
                    <a:pt x="0" y="2753233"/>
                  </a:lnTo>
                  <a:lnTo>
                    <a:pt x="12700" y="2753233"/>
                  </a:lnTo>
                  <a:lnTo>
                    <a:pt x="12700" y="2715133"/>
                  </a:lnTo>
                  <a:close/>
                </a:path>
                <a:path w="2359660" h="3658870">
                  <a:moveTo>
                    <a:pt x="12700" y="2664333"/>
                  </a:moveTo>
                  <a:lnTo>
                    <a:pt x="0" y="2664333"/>
                  </a:lnTo>
                  <a:lnTo>
                    <a:pt x="0" y="2702433"/>
                  </a:lnTo>
                  <a:lnTo>
                    <a:pt x="12700" y="2702433"/>
                  </a:lnTo>
                  <a:lnTo>
                    <a:pt x="12700" y="2664333"/>
                  </a:lnTo>
                  <a:close/>
                </a:path>
                <a:path w="2359660" h="3658870">
                  <a:moveTo>
                    <a:pt x="12700" y="2613533"/>
                  </a:moveTo>
                  <a:lnTo>
                    <a:pt x="0" y="2613533"/>
                  </a:lnTo>
                  <a:lnTo>
                    <a:pt x="0" y="2651633"/>
                  </a:lnTo>
                  <a:lnTo>
                    <a:pt x="12700" y="2651633"/>
                  </a:lnTo>
                  <a:lnTo>
                    <a:pt x="12700" y="2613533"/>
                  </a:lnTo>
                  <a:close/>
                </a:path>
                <a:path w="2359660" h="3658870">
                  <a:moveTo>
                    <a:pt x="12700" y="2562733"/>
                  </a:moveTo>
                  <a:lnTo>
                    <a:pt x="0" y="2562733"/>
                  </a:lnTo>
                  <a:lnTo>
                    <a:pt x="0" y="2600833"/>
                  </a:lnTo>
                  <a:lnTo>
                    <a:pt x="12700" y="2600833"/>
                  </a:lnTo>
                  <a:lnTo>
                    <a:pt x="12700" y="2562733"/>
                  </a:lnTo>
                  <a:close/>
                </a:path>
                <a:path w="2359660" h="3658870">
                  <a:moveTo>
                    <a:pt x="12700" y="2511933"/>
                  </a:moveTo>
                  <a:lnTo>
                    <a:pt x="0" y="2511933"/>
                  </a:lnTo>
                  <a:lnTo>
                    <a:pt x="0" y="2550033"/>
                  </a:lnTo>
                  <a:lnTo>
                    <a:pt x="12700" y="2550033"/>
                  </a:lnTo>
                  <a:lnTo>
                    <a:pt x="12700" y="2511933"/>
                  </a:lnTo>
                  <a:close/>
                </a:path>
                <a:path w="2359660" h="3658870">
                  <a:moveTo>
                    <a:pt x="12700" y="2461133"/>
                  </a:moveTo>
                  <a:lnTo>
                    <a:pt x="0" y="2461133"/>
                  </a:lnTo>
                  <a:lnTo>
                    <a:pt x="0" y="2499233"/>
                  </a:lnTo>
                  <a:lnTo>
                    <a:pt x="12700" y="2499233"/>
                  </a:lnTo>
                  <a:lnTo>
                    <a:pt x="12700" y="2461133"/>
                  </a:lnTo>
                  <a:close/>
                </a:path>
                <a:path w="2359660" h="3658870">
                  <a:moveTo>
                    <a:pt x="12700" y="2410333"/>
                  </a:moveTo>
                  <a:lnTo>
                    <a:pt x="0" y="2410333"/>
                  </a:lnTo>
                  <a:lnTo>
                    <a:pt x="0" y="2448433"/>
                  </a:lnTo>
                  <a:lnTo>
                    <a:pt x="12700" y="2448433"/>
                  </a:lnTo>
                  <a:lnTo>
                    <a:pt x="12700" y="2410333"/>
                  </a:lnTo>
                  <a:close/>
                </a:path>
                <a:path w="2359660" h="3658870">
                  <a:moveTo>
                    <a:pt x="12700" y="2359533"/>
                  </a:moveTo>
                  <a:lnTo>
                    <a:pt x="0" y="2359533"/>
                  </a:lnTo>
                  <a:lnTo>
                    <a:pt x="0" y="2397633"/>
                  </a:lnTo>
                  <a:lnTo>
                    <a:pt x="12700" y="2397633"/>
                  </a:lnTo>
                  <a:lnTo>
                    <a:pt x="12700" y="2359533"/>
                  </a:lnTo>
                  <a:close/>
                </a:path>
                <a:path w="2359660" h="3658870">
                  <a:moveTo>
                    <a:pt x="12700" y="2308733"/>
                  </a:moveTo>
                  <a:lnTo>
                    <a:pt x="0" y="2308733"/>
                  </a:lnTo>
                  <a:lnTo>
                    <a:pt x="0" y="2346833"/>
                  </a:lnTo>
                  <a:lnTo>
                    <a:pt x="12700" y="2346833"/>
                  </a:lnTo>
                  <a:lnTo>
                    <a:pt x="12700" y="2308733"/>
                  </a:lnTo>
                  <a:close/>
                </a:path>
                <a:path w="2359660" h="3658870">
                  <a:moveTo>
                    <a:pt x="12700" y="2257933"/>
                  </a:moveTo>
                  <a:lnTo>
                    <a:pt x="0" y="2257933"/>
                  </a:lnTo>
                  <a:lnTo>
                    <a:pt x="0" y="2296033"/>
                  </a:lnTo>
                  <a:lnTo>
                    <a:pt x="12700" y="2296033"/>
                  </a:lnTo>
                  <a:lnTo>
                    <a:pt x="12700" y="2257933"/>
                  </a:lnTo>
                  <a:close/>
                </a:path>
                <a:path w="2359660" h="3658870">
                  <a:moveTo>
                    <a:pt x="12700" y="2207133"/>
                  </a:moveTo>
                  <a:lnTo>
                    <a:pt x="0" y="2207133"/>
                  </a:lnTo>
                  <a:lnTo>
                    <a:pt x="0" y="2245233"/>
                  </a:lnTo>
                  <a:lnTo>
                    <a:pt x="12700" y="2245233"/>
                  </a:lnTo>
                  <a:lnTo>
                    <a:pt x="12700" y="2207133"/>
                  </a:lnTo>
                  <a:close/>
                </a:path>
                <a:path w="2359660" h="3658870">
                  <a:moveTo>
                    <a:pt x="12700" y="2156333"/>
                  </a:moveTo>
                  <a:lnTo>
                    <a:pt x="0" y="2156333"/>
                  </a:lnTo>
                  <a:lnTo>
                    <a:pt x="0" y="2194433"/>
                  </a:lnTo>
                  <a:lnTo>
                    <a:pt x="12700" y="2194433"/>
                  </a:lnTo>
                  <a:lnTo>
                    <a:pt x="12700" y="2156333"/>
                  </a:lnTo>
                  <a:close/>
                </a:path>
                <a:path w="2359660" h="3658870">
                  <a:moveTo>
                    <a:pt x="12700" y="2105533"/>
                  </a:moveTo>
                  <a:lnTo>
                    <a:pt x="0" y="2105533"/>
                  </a:lnTo>
                  <a:lnTo>
                    <a:pt x="0" y="2143633"/>
                  </a:lnTo>
                  <a:lnTo>
                    <a:pt x="12700" y="2143633"/>
                  </a:lnTo>
                  <a:lnTo>
                    <a:pt x="12700" y="2105533"/>
                  </a:lnTo>
                  <a:close/>
                </a:path>
                <a:path w="2359660" h="3658870">
                  <a:moveTo>
                    <a:pt x="12700" y="2054733"/>
                  </a:moveTo>
                  <a:lnTo>
                    <a:pt x="0" y="2054733"/>
                  </a:lnTo>
                  <a:lnTo>
                    <a:pt x="0" y="2092833"/>
                  </a:lnTo>
                  <a:lnTo>
                    <a:pt x="12700" y="2092833"/>
                  </a:lnTo>
                  <a:lnTo>
                    <a:pt x="12700" y="2054733"/>
                  </a:lnTo>
                  <a:close/>
                </a:path>
                <a:path w="2359660" h="3658870">
                  <a:moveTo>
                    <a:pt x="12700" y="2003933"/>
                  </a:moveTo>
                  <a:lnTo>
                    <a:pt x="0" y="2003933"/>
                  </a:lnTo>
                  <a:lnTo>
                    <a:pt x="0" y="2042033"/>
                  </a:lnTo>
                  <a:lnTo>
                    <a:pt x="12700" y="2042033"/>
                  </a:lnTo>
                  <a:lnTo>
                    <a:pt x="12700" y="2003933"/>
                  </a:lnTo>
                  <a:close/>
                </a:path>
                <a:path w="2359660" h="3658870">
                  <a:moveTo>
                    <a:pt x="12700" y="1953133"/>
                  </a:moveTo>
                  <a:lnTo>
                    <a:pt x="0" y="1953133"/>
                  </a:lnTo>
                  <a:lnTo>
                    <a:pt x="0" y="1991233"/>
                  </a:lnTo>
                  <a:lnTo>
                    <a:pt x="12700" y="1991233"/>
                  </a:lnTo>
                  <a:lnTo>
                    <a:pt x="12700" y="1953133"/>
                  </a:lnTo>
                  <a:close/>
                </a:path>
                <a:path w="2359660" h="3658870">
                  <a:moveTo>
                    <a:pt x="12700" y="1902333"/>
                  </a:moveTo>
                  <a:lnTo>
                    <a:pt x="0" y="1902333"/>
                  </a:lnTo>
                  <a:lnTo>
                    <a:pt x="0" y="1940433"/>
                  </a:lnTo>
                  <a:lnTo>
                    <a:pt x="12700" y="1940433"/>
                  </a:lnTo>
                  <a:lnTo>
                    <a:pt x="12700" y="1902333"/>
                  </a:lnTo>
                  <a:close/>
                </a:path>
                <a:path w="2359660" h="3658870">
                  <a:moveTo>
                    <a:pt x="12700" y="1851533"/>
                  </a:moveTo>
                  <a:lnTo>
                    <a:pt x="0" y="1851533"/>
                  </a:lnTo>
                  <a:lnTo>
                    <a:pt x="0" y="1889633"/>
                  </a:lnTo>
                  <a:lnTo>
                    <a:pt x="12700" y="1889633"/>
                  </a:lnTo>
                  <a:lnTo>
                    <a:pt x="12700" y="1851533"/>
                  </a:lnTo>
                  <a:close/>
                </a:path>
                <a:path w="2359660" h="3658870">
                  <a:moveTo>
                    <a:pt x="12700" y="1800733"/>
                  </a:moveTo>
                  <a:lnTo>
                    <a:pt x="0" y="1800733"/>
                  </a:lnTo>
                  <a:lnTo>
                    <a:pt x="0" y="1838833"/>
                  </a:lnTo>
                  <a:lnTo>
                    <a:pt x="12700" y="1838833"/>
                  </a:lnTo>
                  <a:lnTo>
                    <a:pt x="12700" y="1800733"/>
                  </a:lnTo>
                  <a:close/>
                </a:path>
                <a:path w="2359660" h="3658870">
                  <a:moveTo>
                    <a:pt x="12700" y="1749933"/>
                  </a:moveTo>
                  <a:lnTo>
                    <a:pt x="0" y="1749933"/>
                  </a:lnTo>
                  <a:lnTo>
                    <a:pt x="0" y="1788033"/>
                  </a:lnTo>
                  <a:lnTo>
                    <a:pt x="12700" y="1788033"/>
                  </a:lnTo>
                  <a:lnTo>
                    <a:pt x="12700" y="1749933"/>
                  </a:lnTo>
                  <a:close/>
                </a:path>
                <a:path w="2359660" h="3658870">
                  <a:moveTo>
                    <a:pt x="12700" y="1699133"/>
                  </a:moveTo>
                  <a:lnTo>
                    <a:pt x="0" y="1699133"/>
                  </a:lnTo>
                  <a:lnTo>
                    <a:pt x="0" y="1737233"/>
                  </a:lnTo>
                  <a:lnTo>
                    <a:pt x="12700" y="1737233"/>
                  </a:lnTo>
                  <a:lnTo>
                    <a:pt x="12700" y="1699133"/>
                  </a:lnTo>
                  <a:close/>
                </a:path>
                <a:path w="2359660" h="3658870">
                  <a:moveTo>
                    <a:pt x="12700" y="1648333"/>
                  </a:moveTo>
                  <a:lnTo>
                    <a:pt x="0" y="1648333"/>
                  </a:lnTo>
                  <a:lnTo>
                    <a:pt x="0" y="1686433"/>
                  </a:lnTo>
                  <a:lnTo>
                    <a:pt x="12700" y="1686433"/>
                  </a:lnTo>
                  <a:lnTo>
                    <a:pt x="12700" y="1648333"/>
                  </a:lnTo>
                  <a:close/>
                </a:path>
                <a:path w="2359660" h="3658870">
                  <a:moveTo>
                    <a:pt x="12700" y="1597533"/>
                  </a:moveTo>
                  <a:lnTo>
                    <a:pt x="0" y="1597533"/>
                  </a:lnTo>
                  <a:lnTo>
                    <a:pt x="0" y="1635633"/>
                  </a:lnTo>
                  <a:lnTo>
                    <a:pt x="12700" y="1635633"/>
                  </a:lnTo>
                  <a:lnTo>
                    <a:pt x="12700" y="1597533"/>
                  </a:lnTo>
                  <a:close/>
                </a:path>
                <a:path w="2359660" h="3658870">
                  <a:moveTo>
                    <a:pt x="12700" y="1546733"/>
                  </a:moveTo>
                  <a:lnTo>
                    <a:pt x="0" y="1546733"/>
                  </a:lnTo>
                  <a:lnTo>
                    <a:pt x="0" y="1584833"/>
                  </a:lnTo>
                  <a:lnTo>
                    <a:pt x="12700" y="1584833"/>
                  </a:lnTo>
                  <a:lnTo>
                    <a:pt x="12700" y="1546733"/>
                  </a:lnTo>
                  <a:close/>
                </a:path>
                <a:path w="2359660" h="3658870">
                  <a:moveTo>
                    <a:pt x="12700" y="1495933"/>
                  </a:moveTo>
                  <a:lnTo>
                    <a:pt x="0" y="1495933"/>
                  </a:lnTo>
                  <a:lnTo>
                    <a:pt x="0" y="1534033"/>
                  </a:lnTo>
                  <a:lnTo>
                    <a:pt x="12700" y="1534033"/>
                  </a:lnTo>
                  <a:lnTo>
                    <a:pt x="12700" y="1495933"/>
                  </a:lnTo>
                  <a:close/>
                </a:path>
                <a:path w="2359660" h="3658870">
                  <a:moveTo>
                    <a:pt x="12700" y="1445133"/>
                  </a:moveTo>
                  <a:lnTo>
                    <a:pt x="0" y="1445133"/>
                  </a:lnTo>
                  <a:lnTo>
                    <a:pt x="0" y="1483233"/>
                  </a:lnTo>
                  <a:lnTo>
                    <a:pt x="12700" y="1483233"/>
                  </a:lnTo>
                  <a:lnTo>
                    <a:pt x="12700" y="1445133"/>
                  </a:lnTo>
                  <a:close/>
                </a:path>
                <a:path w="2359660" h="3658870">
                  <a:moveTo>
                    <a:pt x="12700" y="1394333"/>
                  </a:moveTo>
                  <a:lnTo>
                    <a:pt x="0" y="1394333"/>
                  </a:lnTo>
                  <a:lnTo>
                    <a:pt x="0" y="1432433"/>
                  </a:lnTo>
                  <a:lnTo>
                    <a:pt x="12700" y="1432433"/>
                  </a:lnTo>
                  <a:lnTo>
                    <a:pt x="12700" y="1394333"/>
                  </a:lnTo>
                  <a:close/>
                </a:path>
                <a:path w="2359660" h="3658870">
                  <a:moveTo>
                    <a:pt x="12700" y="1343533"/>
                  </a:moveTo>
                  <a:lnTo>
                    <a:pt x="0" y="1343533"/>
                  </a:lnTo>
                  <a:lnTo>
                    <a:pt x="0" y="1381633"/>
                  </a:lnTo>
                  <a:lnTo>
                    <a:pt x="12700" y="1381633"/>
                  </a:lnTo>
                  <a:lnTo>
                    <a:pt x="12700" y="1343533"/>
                  </a:lnTo>
                  <a:close/>
                </a:path>
                <a:path w="2359660" h="3658870">
                  <a:moveTo>
                    <a:pt x="12700" y="1292733"/>
                  </a:moveTo>
                  <a:lnTo>
                    <a:pt x="0" y="1292733"/>
                  </a:lnTo>
                  <a:lnTo>
                    <a:pt x="0" y="1330833"/>
                  </a:lnTo>
                  <a:lnTo>
                    <a:pt x="12700" y="1330833"/>
                  </a:lnTo>
                  <a:lnTo>
                    <a:pt x="12700" y="1292733"/>
                  </a:lnTo>
                  <a:close/>
                </a:path>
                <a:path w="2359660" h="3658870">
                  <a:moveTo>
                    <a:pt x="12700" y="1241933"/>
                  </a:moveTo>
                  <a:lnTo>
                    <a:pt x="0" y="1241933"/>
                  </a:lnTo>
                  <a:lnTo>
                    <a:pt x="0" y="1280033"/>
                  </a:lnTo>
                  <a:lnTo>
                    <a:pt x="12700" y="1280033"/>
                  </a:lnTo>
                  <a:lnTo>
                    <a:pt x="12700" y="1241933"/>
                  </a:lnTo>
                  <a:close/>
                </a:path>
                <a:path w="2359660" h="3658870">
                  <a:moveTo>
                    <a:pt x="12700" y="1191133"/>
                  </a:moveTo>
                  <a:lnTo>
                    <a:pt x="0" y="1191133"/>
                  </a:lnTo>
                  <a:lnTo>
                    <a:pt x="0" y="1229233"/>
                  </a:lnTo>
                  <a:lnTo>
                    <a:pt x="12700" y="1229233"/>
                  </a:lnTo>
                  <a:lnTo>
                    <a:pt x="12700" y="1191133"/>
                  </a:lnTo>
                  <a:close/>
                </a:path>
                <a:path w="2359660" h="3658870">
                  <a:moveTo>
                    <a:pt x="12700" y="1140333"/>
                  </a:moveTo>
                  <a:lnTo>
                    <a:pt x="0" y="1140333"/>
                  </a:lnTo>
                  <a:lnTo>
                    <a:pt x="0" y="1178433"/>
                  </a:lnTo>
                  <a:lnTo>
                    <a:pt x="12700" y="1178433"/>
                  </a:lnTo>
                  <a:lnTo>
                    <a:pt x="12700" y="1140333"/>
                  </a:lnTo>
                  <a:close/>
                </a:path>
                <a:path w="2359660" h="3658870">
                  <a:moveTo>
                    <a:pt x="12700" y="1089533"/>
                  </a:moveTo>
                  <a:lnTo>
                    <a:pt x="0" y="1089533"/>
                  </a:lnTo>
                  <a:lnTo>
                    <a:pt x="0" y="1127633"/>
                  </a:lnTo>
                  <a:lnTo>
                    <a:pt x="12700" y="1127633"/>
                  </a:lnTo>
                  <a:lnTo>
                    <a:pt x="12700" y="1089533"/>
                  </a:lnTo>
                  <a:close/>
                </a:path>
                <a:path w="2359660" h="3658870">
                  <a:moveTo>
                    <a:pt x="12700" y="1038733"/>
                  </a:moveTo>
                  <a:lnTo>
                    <a:pt x="0" y="1038733"/>
                  </a:lnTo>
                  <a:lnTo>
                    <a:pt x="0" y="1076833"/>
                  </a:lnTo>
                  <a:lnTo>
                    <a:pt x="12700" y="1076833"/>
                  </a:lnTo>
                  <a:lnTo>
                    <a:pt x="12700" y="1038733"/>
                  </a:lnTo>
                  <a:close/>
                </a:path>
                <a:path w="2359660" h="3658870">
                  <a:moveTo>
                    <a:pt x="12700" y="987933"/>
                  </a:moveTo>
                  <a:lnTo>
                    <a:pt x="0" y="987933"/>
                  </a:lnTo>
                  <a:lnTo>
                    <a:pt x="0" y="1026033"/>
                  </a:lnTo>
                  <a:lnTo>
                    <a:pt x="12700" y="1026033"/>
                  </a:lnTo>
                  <a:lnTo>
                    <a:pt x="12700" y="987933"/>
                  </a:lnTo>
                  <a:close/>
                </a:path>
                <a:path w="2359660" h="3658870">
                  <a:moveTo>
                    <a:pt x="12700" y="937133"/>
                  </a:moveTo>
                  <a:lnTo>
                    <a:pt x="0" y="937133"/>
                  </a:lnTo>
                  <a:lnTo>
                    <a:pt x="0" y="975233"/>
                  </a:lnTo>
                  <a:lnTo>
                    <a:pt x="12700" y="975233"/>
                  </a:lnTo>
                  <a:lnTo>
                    <a:pt x="12700" y="937133"/>
                  </a:lnTo>
                  <a:close/>
                </a:path>
                <a:path w="2359660" h="3658870">
                  <a:moveTo>
                    <a:pt x="12700" y="886333"/>
                  </a:moveTo>
                  <a:lnTo>
                    <a:pt x="0" y="886333"/>
                  </a:lnTo>
                  <a:lnTo>
                    <a:pt x="0" y="924433"/>
                  </a:lnTo>
                  <a:lnTo>
                    <a:pt x="12700" y="924433"/>
                  </a:lnTo>
                  <a:lnTo>
                    <a:pt x="12700" y="886333"/>
                  </a:lnTo>
                  <a:close/>
                </a:path>
                <a:path w="2359660" h="3658870">
                  <a:moveTo>
                    <a:pt x="12700" y="835533"/>
                  </a:moveTo>
                  <a:lnTo>
                    <a:pt x="0" y="835533"/>
                  </a:lnTo>
                  <a:lnTo>
                    <a:pt x="0" y="873633"/>
                  </a:lnTo>
                  <a:lnTo>
                    <a:pt x="12700" y="873633"/>
                  </a:lnTo>
                  <a:lnTo>
                    <a:pt x="12700" y="835533"/>
                  </a:lnTo>
                  <a:close/>
                </a:path>
                <a:path w="2359660" h="3658870">
                  <a:moveTo>
                    <a:pt x="12700" y="784733"/>
                  </a:moveTo>
                  <a:lnTo>
                    <a:pt x="0" y="784733"/>
                  </a:lnTo>
                  <a:lnTo>
                    <a:pt x="0" y="822833"/>
                  </a:lnTo>
                  <a:lnTo>
                    <a:pt x="12700" y="822833"/>
                  </a:lnTo>
                  <a:lnTo>
                    <a:pt x="12700" y="784733"/>
                  </a:lnTo>
                  <a:close/>
                </a:path>
                <a:path w="2359660" h="3658870">
                  <a:moveTo>
                    <a:pt x="12700" y="733933"/>
                  </a:moveTo>
                  <a:lnTo>
                    <a:pt x="0" y="733933"/>
                  </a:lnTo>
                  <a:lnTo>
                    <a:pt x="0" y="772033"/>
                  </a:lnTo>
                  <a:lnTo>
                    <a:pt x="12700" y="772033"/>
                  </a:lnTo>
                  <a:lnTo>
                    <a:pt x="12700" y="733933"/>
                  </a:lnTo>
                  <a:close/>
                </a:path>
                <a:path w="2359660" h="3658870">
                  <a:moveTo>
                    <a:pt x="12700" y="683133"/>
                  </a:moveTo>
                  <a:lnTo>
                    <a:pt x="0" y="683133"/>
                  </a:lnTo>
                  <a:lnTo>
                    <a:pt x="0" y="721233"/>
                  </a:lnTo>
                  <a:lnTo>
                    <a:pt x="12700" y="721233"/>
                  </a:lnTo>
                  <a:lnTo>
                    <a:pt x="12700" y="683133"/>
                  </a:lnTo>
                  <a:close/>
                </a:path>
                <a:path w="2359660" h="3658870">
                  <a:moveTo>
                    <a:pt x="12700" y="632333"/>
                  </a:moveTo>
                  <a:lnTo>
                    <a:pt x="0" y="632333"/>
                  </a:lnTo>
                  <a:lnTo>
                    <a:pt x="0" y="670433"/>
                  </a:lnTo>
                  <a:lnTo>
                    <a:pt x="12700" y="670433"/>
                  </a:lnTo>
                  <a:lnTo>
                    <a:pt x="12700" y="632333"/>
                  </a:lnTo>
                  <a:close/>
                </a:path>
                <a:path w="2359660" h="3658870">
                  <a:moveTo>
                    <a:pt x="12700" y="581533"/>
                  </a:moveTo>
                  <a:lnTo>
                    <a:pt x="0" y="581533"/>
                  </a:lnTo>
                  <a:lnTo>
                    <a:pt x="0" y="619633"/>
                  </a:lnTo>
                  <a:lnTo>
                    <a:pt x="12700" y="619633"/>
                  </a:lnTo>
                  <a:lnTo>
                    <a:pt x="12700" y="581533"/>
                  </a:lnTo>
                  <a:close/>
                </a:path>
                <a:path w="2359660" h="3658870">
                  <a:moveTo>
                    <a:pt x="12700" y="530733"/>
                  </a:moveTo>
                  <a:lnTo>
                    <a:pt x="0" y="530733"/>
                  </a:lnTo>
                  <a:lnTo>
                    <a:pt x="0" y="568833"/>
                  </a:lnTo>
                  <a:lnTo>
                    <a:pt x="12700" y="568833"/>
                  </a:lnTo>
                  <a:lnTo>
                    <a:pt x="12700" y="530733"/>
                  </a:lnTo>
                  <a:close/>
                </a:path>
                <a:path w="2359660" h="3658870">
                  <a:moveTo>
                    <a:pt x="12700" y="479933"/>
                  </a:moveTo>
                  <a:lnTo>
                    <a:pt x="0" y="479933"/>
                  </a:lnTo>
                  <a:lnTo>
                    <a:pt x="0" y="518033"/>
                  </a:lnTo>
                  <a:lnTo>
                    <a:pt x="12700" y="518033"/>
                  </a:lnTo>
                  <a:lnTo>
                    <a:pt x="12700" y="479933"/>
                  </a:lnTo>
                  <a:close/>
                </a:path>
                <a:path w="2359660" h="3658870">
                  <a:moveTo>
                    <a:pt x="12700" y="429133"/>
                  </a:moveTo>
                  <a:lnTo>
                    <a:pt x="0" y="429133"/>
                  </a:lnTo>
                  <a:lnTo>
                    <a:pt x="0" y="467233"/>
                  </a:lnTo>
                  <a:lnTo>
                    <a:pt x="12700" y="467233"/>
                  </a:lnTo>
                  <a:lnTo>
                    <a:pt x="12700" y="429133"/>
                  </a:lnTo>
                  <a:close/>
                </a:path>
                <a:path w="2359660" h="3658870">
                  <a:moveTo>
                    <a:pt x="975" y="378040"/>
                  </a:moveTo>
                  <a:lnTo>
                    <a:pt x="0" y="397522"/>
                  </a:lnTo>
                  <a:lnTo>
                    <a:pt x="0" y="416433"/>
                  </a:lnTo>
                  <a:lnTo>
                    <a:pt x="12700" y="416433"/>
                  </a:lnTo>
                  <a:lnTo>
                    <a:pt x="12700" y="397522"/>
                  </a:lnTo>
                  <a:lnTo>
                    <a:pt x="13658" y="378675"/>
                  </a:lnTo>
                  <a:lnTo>
                    <a:pt x="975" y="378040"/>
                  </a:lnTo>
                  <a:close/>
                </a:path>
                <a:path w="2359660" h="3658870">
                  <a:moveTo>
                    <a:pt x="6609" y="326974"/>
                  </a:moveTo>
                  <a:lnTo>
                    <a:pt x="2026" y="357212"/>
                  </a:lnTo>
                  <a:lnTo>
                    <a:pt x="1615" y="365353"/>
                  </a:lnTo>
                  <a:lnTo>
                    <a:pt x="14300" y="366001"/>
                  </a:lnTo>
                  <a:lnTo>
                    <a:pt x="14711" y="357847"/>
                  </a:lnTo>
                  <a:lnTo>
                    <a:pt x="19164" y="328891"/>
                  </a:lnTo>
                  <a:lnTo>
                    <a:pt x="6609" y="326974"/>
                  </a:lnTo>
                  <a:close/>
                </a:path>
                <a:path w="2359660" h="3658870">
                  <a:moveTo>
                    <a:pt x="18916" y="276440"/>
                  </a:moveTo>
                  <a:lnTo>
                    <a:pt x="17786" y="279615"/>
                  </a:lnTo>
                  <a:lnTo>
                    <a:pt x="8981" y="313855"/>
                  </a:lnTo>
                  <a:lnTo>
                    <a:pt x="21281" y="317017"/>
                  </a:lnTo>
                  <a:lnTo>
                    <a:pt x="30086" y="282778"/>
                  </a:lnTo>
                  <a:lnTo>
                    <a:pt x="30841" y="280809"/>
                  </a:lnTo>
                  <a:lnTo>
                    <a:pt x="18916" y="276440"/>
                  </a:lnTo>
                  <a:close/>
                </a:path>
                <a:path w="2359660" h="3658870">
                  <a:moveTo>
                    <a:pt x="37997" y="228739"/>
                  </a:moveTo>
                  <a:lnTo>
                    <a:pt x="31126" y="243077"/>
                  </a:lnTo>
                  <a:lnTo>
                    <a:pt x="23281" y="264515"/>
                  </a:lnTo>
                  <a:lnTo>
                    <a:pt x="35206" y="268884"/>
                  </a:lnTo>
                  <a:lnTo>
                    <a:pt x="43053" y="247446"/>
                  </a:lnTo>
                  <a:lnTo>
                    <a:pt x="49439" y="234251"/>
                  </a:lnTo>
                  <a:lnTo>
                    <a:pt x="37997" y="228739"/>
                  </a:lnTo>
                  <a:close/>
                </a:path>
                <a:path w="2359660" h="3658870">
                  <a:moveTo>
                    <a:pt x="62734" y="183743"/>
                  </a:moveTo>
                  <a:lnTo>
                    <a:pt x="47840" y="208318"/>
                  </a:lnTo>
                  <a:lnTo>
                    <a:pt x="43508" y="217309"/>
                  </a:lnTo>
                  <a:lnTo>
                    <a:pt x="54951" y="222821"/>
                  </a:lnTo>
                  <a:lnTo>
                    <a:pt x="59282" y="213817"/>
                  </a:lnTo>
                  <a:lnTo>
                    <a:pt x="73588" y="190334"/>
                  </a:lnTo>
                  <a:lnTo>
                    <a:pt x="62734" y="183743"/>
                  </a:lnTo>
                  <a:close/>
                </a:path>
                <a:path w="2359660" h="3658870">
                  <a:moveTo>
                    <a:pt x="93383" y="141782"/>
                  </a:moveTo>
                  <a:lnTo>
                    <a:pt x="90587" y="144894"/>
                  </a:lnTo>
                  <a:lnTo>
                    <a:pt x="69916" y="172542"/>
                  </a:lnTo>
                  <a:lnTo>
                    <a:pt x="80086" y="180149"/>
                  </a:lnTo>
                  <a:lnTo>
                    <a:pt x="100759" y="152501"/>
                  </a:lnTo>
                  <a:lnTo>
                    <a:pt x="102781" y="150329"/>
                  </a:lnTo>
                  <a:lnTo>
                    <a:pt x="93383" y="141782"/>
                  </a:lnTo>
                  <a:close/>
                </a:path>
                <a:path w="2359660" h="3658870">
                  <a:moveTo>
                    <a:pt x="129114" y="104901"/>
                  </a:moveTo>
                  <a:lnTo>
                    <a:pt x="116221" y="116649"/>
                  </a:lnTo>
                  <a:lnTo>
                    <a:pt x="101923" y="132384"/>
                  </a:lnTo>
                  <a:lnTo>
                    <a:pt x="111323" y="140919"/>
                  </a:lnTo>
                  <a:lnTo>
                    <a:pt x="125619" y="125196"/>
                  </a:lnTo>
                  <a:lnTo>
                    <a:pt x="137655" y="114300"/>
                  </a:lnTo>
                  <a:lnTo>
                    <a:pt x="129114" y="104901"/>
                  </a:lnTo>
                  <a:close/>
                </a:path>
                <a:path w="2359660" h="3658870">
                  <a:moveTo>
                    <a:pt x="169006" y="72567"/>
                  </a:moveTo>
                  <a:lnTo>
                    <a:pt x="144428" y="90982"/>
                  </a:lnTo>
                  <a:lnTo>
                    <a:pt x="138512" y="96354"/>
                  </a:lnTo>
                  <a:lnTo>
                    <a:pt x="147054" y="105752"/>
                  </a:lnTo>
                  <a:lnTo>
                    <a:pt x="152970" y="100380"/>
                  </a:lnTo>
                  <a:lnTo>
                    <a:pt x="176612" y="82727"/>
                  </a:lnTo>
                  <a:lnTo>
                    <a:pt x="169006" y="72567"/>
                  </a:lnTo>
                  <a:close/>
                </a:path>
                <a:path w="2359660" h="3658870">
                  <a:moveTo>
                    <a:pt x="213323" y="45427"/>
                  </a:moveTo>
                  <a:lnTo>
                    <a:pt x="207768" y="48133"/>
                  </a:lnTo>
                  <a:lnTo>
                    <a:pt x="179962" y="65024"/>
                  </a:lnTo>
                  <a:lnTo>
                    <a:pt x="186556" y="75882"/>
                  </a:lnTo>
                  <a:lnTo>
                    <a:pt x="214362" y="58991"/>
                  </a:lnTo>
                  <a:lnTo>
                    <a:pt x="218834" y="56870"/>
                  </a:lnTo>
                  <a:lnTo>
                    <a:pt x="213323" y="45427"/>
                  </a:lnTo>
                  <a:close/>
                </a:path>
                <a:path w="2359660" h="3658870">
                  <a:moveTo>
                    <a:pt x="260366" y="24803"/>
                  </a:moveTo>
                  <a:lnTo>
                    <a:pt x="242502" y="31369"/>
                  </a:lnTo>
                  <a:lnTo>
                    <a:pt x="224765" y="39916"/>
                  </a:lnTo>
                  <a:lnTo>
                    <a:pt x="230277" y="51358"/>
                  </a:lnTo>
                  <a:lnTo>
                    <a:pt x="248014" y="42811"/>
                  </a:lnTo>
                  <a:lnTo>
                    <a:pt x="264731" y="36728"/>
                  </a:lnTo>
                  <a:lnTo>
                    <a:pt x="260366" y="24803"/>
                  </a:lnTo>
                  <a:close/>
                </a:path>
                <a:path w="2359660" h="3658870">
                  <a:moveTo>
                    <a:pt x="309582" y="10083"/>
                  </a:moveTo>
                  <a:lnTo>
                    <a:pt x="279015" y="17970"/>
                  </a:lnTo>
                  <a:lnTo>
                    <a:pt x="272293" y="20434"/>
                  </a:lnTo>
                  <a:lnTo>
                    <a:pt x="276658" y="32359"/>
                  </a:lnTo>
                  <a:lnTo>
                    <a:pt x="283380" y="29908"/>
                  </a:lnTo>
                  <a:lnTo>
                    <a:pt x="312745" y="22390"/>
                  </a:lnTo>
                  <a:lnTo>
                    <a:pt x="309582" y="10083"/>
                  </a:lnTo>
                  <a:close/>
                </a:path>
                <a:path w="2359660" h="3658870">
                  <a:moveTo>
                    <a:pt x="360944" y="1841"/>
                  </a:moveTo>
                  <a:lnTo>
                    <a:pt x="356566" y="2095"/>
                  </a:lnTo>
                  <a:lnTo>
                    <a:pt x="322605" y="7277"/>
                  </a:lnTo>
                  <a:lnTo>
                    <a:pt x="324520" y="19837"/>
                  </a:lnTo>
                  <a:lnTo>
                    <a:pt x="358482" y="14655"/>
                  </a:lnTo>
                  <a:lnTo>
                    <a:pt x="361585" y="14528"/>
                  </a:lnTo>
                  <a:lnTo>
                    <a:pt x="360944" y="1841"/>
                  </a:lnTo>
                  <a:close/>
                </a:path>
                <a:path w="2359660" h="3658870">
                  <a:moveTo>
                    <a:pt x="412018" y="0"/>
                  </a:moveTo>
                  <a:lnTo>
                    <a:pt x="397198" y="12"/>
                  </a:lnTo>
                  <a:lnTo>
                    <a:pt x="373628" y="1206"/>
                  </a:lnTo>
                  <a:lnTo>
                    <a:pt x="374269" y="13881"/>
                  </a:lnTo>
                  <a:lnTo>
                    <a:pt x="397838" y="12700"/>
                  </a:lnTo>
                  <a:lnTo>
                    <a:pt x="412018" y="12700"/>
                  </a:lnTo>
                  <a:lnTo>
                    <a:pt x="412018" y="0"/>
                  </a:lnTo>
                  <a:close/>
                </a:path>
                <a:path w="2359660" h="3658870">
                  <a:moveTo>
                    <a:pt x="462818" y="0"/>
                  </a:moveTo>
                  <a:lnTo>
                    <a:pt x="424718" y="0"/>
                  </a:lnTo>
                  <a:lnTo>
                    <a:pt x="424718" y="12700"/>
                  </a:lnTo>
                  <a:lnTo>
                    <a:pt x="462818" y="12700"/>
                  </a:lnTo>
                  <a:lnTo>
                    <a:pt x="462818" y="0"/>
                  </a:lnTo>
                  <a:close/>
                </a:path>
                <a:path w="2359660" h="3658870">
                  <a:moveTo>
                    <a:pt x="513618" y="0"/>
                  </a:moveTo>
                  <a:lnTo>
                    <a:pt x="475518" y="0"/>
                  </a:lnTo>
                  <a:lnTo>
                    <a:pt x="475518" y="12700"/>
                  </a:lnTo>
                  <a:lnTo>
                    <a:pt x="513618" y="12700"/>
                  </a:lnTo>
                  <a:lnTo>
                    <a:pt x="513618" y="0"/>
                  </a:lnTo>
                  <a:close/>
                </a:path>
                <a:path w="2359660" h="3658870">
                  <a:moveTo>
                    <a:pt x="564418" y="0"/>
                  </a:moveTo>
                  <a:lnTo>
                    <a:pt x="526318" y="0"/>
                  </a:lnTo>
                  <a:lnTo>
                    <a:pt x="526318" y="12700"/>
                  </a:lnTo>
                  <a:lnTo>
                    <a:pt x="564418" y="12700"/>
                  </a:lnTo>
                  <a:lnTo>
                    <a:pt x="564418" y="0"/>
                  </a:lnTo>
                  <a:close/>
                </a:path>
                <a:path w="2359660" h="3658870">
                  <a:moveTo>
                    <a:pt x="615218" y="0"/>
                  </a:moveTo>
                  <a:lnTo>
                    <a:pt x="577118" y="0"/>
                  </a:lnTo>
                  <a:lnTo>
                    <a:pt x="577118" y="12700"/>
                  </a:lnTo>
                  <a:lnTo>
                    <a:pt x="615218" y="12700"/>
                  </a:lnTo>
                  <a:lnTo>
                    <a:pt x="615218" y="0"/>
                  </a:lnTo>
                  <a:close/>
                </a:path>
                <a:path w="2359660" h="3658870">
                  <a:moveTo>
                    <a:pt x="666021" y="0"/>
                  </a:moveTo>
                  <a:lnTo>
                    <a:pt x="627918" y="0"/>
                  </a:lnTo>
                  <a:lnTo>
                    <a:pt x="627918" y="12700"/>
                  </a:lnTo>
                  <a:lnTo>
                    <a:pt x="666021" y="12700"/>
                  </a:lnTo>
                  <a:lnTo>
                    <a:pt x="666021" y="0"/>
                  </a:lnTo>
                  <a:close/>
                </a:path>
                <a:path w="2359660" h="3658870">
                  <a:moveTo>
                    <a:pt x="716821" y="0"/>
                  </a:moveTo>
                  <a:lnTo>
                    <a:pt x="678721" y="0"/>
                  </a:lnTo>
                  <a:lnTo>
                    <a:pt x="678721" y="12700"/>
                  </a:lnTo>
                  <a:lnTo>
                    <a:pt x="716821" y="12700"/>
                  </a:lnTo>
                  <a:lnTo>
                    <a:pt x="716821" y="0"/>
                  </a:lnTo>
                  <a:close/>
                </a:path>
                <a:path w="2359660" h="3658870">
                  <a:moveTo>
                    <a:pt x="767621" y="0"/>
                  </a:moveTo>
                  <a:lnTo>
                    <a:pt x="729521" y="0"/>
                  </a:lnTo>
                  <a:lnTo>
                    <a:pt x="729521" y="12700"/>
                  </a:lnTo>
                  <a:lnTo>
                    <a:pt x="767621" y="12700"/>
                  </a:lnTo>
                  <a:lnTo>
                    <a:pt x="767621" y="0"/>
                  </a:lnTo>
                  <a:close/>
                </a:path>
                <a:path w="2359660" h="3658870">
                  <a:moveTo>
                    <a:pt x="818421" y="0"/>
                  </a:moveTo>
                  <a:lnTo>
                    <a:pt x="780321" y="0"/>
                  </a:lnTo>
                  <a:lnTo>
                    <a:pt x="780321" y="12700"/>
                  </a:lnTo>
                  <a:lnTo>
                    <a:pt x="818421" y="12700"/>
                  </a:lnTo>
                  <a:lnTo>
                    <a:pt x="818421" y="0"/>
                  </a:lnTo>
                  <a:close/>
                </a:path>
                <a:path w="2359660" h="3658870">
                  <a:moveTo>
                    <a:pt x="869221" y="0"/>
                  </a:moveTo>
                  <a:lnTo>
                    <a:pt x="831121" y="0"/>
                  </a:lnTo>
                  <a:lnTo>
                    <a:pt x="831121" y="12700"/>
                  </a:lnTo>
                  <a:lnTo>
                    <a:pt x="869221" y="12700"/>
                  </a:lnTo>
                  <a:lnTo>
                    <a:pt x="869221" y="0"/>
                  </a:lnTo>
                  <a:close/>
                </a:path>
                <a:path w="2359660" h="3658870">
                  <a:moveTo>
                    <a:pt x="920021" y="0"/>
                  </a:moveTo>
                  <a:lnTo>
                    <a:pt x="881921" y="0"/>
                  </a:lnTo>
                  <a:lnTo>
                    <a:pt x="881921" y="12700"/>
                  </a:lnTo>
                  <a:lnTo>
                    <a:pt x="920021" y="12700"/>
                  </a:lnTo>
                  <a:lnTo>
                    <a:pt x="920021" y="0"/>
                  </a:lnTo>
                  <a:close/>
                </a:path>
                <a:path w="2359660" h="3658870">
                  <a:moveTo>
                    <a:pt x="970821" y="0"/>
                  </a:moveTo>
                  <a:lnTo>
                    <a:pt x="932721" y="0"/>
                  </a:lnTo>
                  <a:lnTo>
                    <a:pt x="932721" y="12700"/>
                  </a:lnTo>
                  <a:lnTo>
                    <a:pt x="970821" y="12700"/>
                  </a:lnTo>
                  <a:lnTo>
                    <a:pt x="970821" y="0"/>
                  </a:lnTo>
                  <a:close/>
                </a:path>
                <a:path w="2359660" h="3658870">
                  <a:moveTo>
                    <a:pt x="1021621" y="0"/>
                  </a:moveTo>
                  <a:lnTo>
                    <a:pt x="983521" y="0"/>
                  </a:lnTo>
                  <a:lnTo>
                    <a:pt x="983521" y="12700"/>
                  </a:lnTo>
                  <a:lnTo>
                    <a:pt x="1021621" y="12700"/>
                  </a:lnTo>
                  <a:lnTo>
                    <a:pt x="1021621" y="0"/>
                  </a:lnTo>
                  <a:close/>
                </a:path>
                <a:path w="2359660" h="3658870">
                  <a:moveTo>
                    <a:pt x="1072421" y="0"/>
                  </a:moveTo>
                  <a:lnTo>
                    <a:pt x="1034321" y="0"/>
                  </a:lnTo>
                  <a:lnTo>
                    <a:pt x="1034321" y="12700"/>
                  </a:lnTo>
                  <a:lnTo>
                    <a:pt x="1072421" y="12700"/>
                  </a:lnTo>
                  <a:lnTo>
                    <a:pt x="1072421" y="0"/>
                  </a:lnTo>
                  <a:close/>
                </a:path>
                <a:path w="2359660" h="3658870">
                  <a:moveTo>
                    <a:pt x="1123221" y="0"/>
                  </a:moveTo>
                  <a:lnTo>
                    <a:pt x="1085121" y="0"/>
                  </a:lnTo>
                  <a:lnTo>
                    <a:pt x="1085121" y="12700"/>
                  </a:lnTo>
                  <a:lnTo>
                    <a:pt x="1123221" y="12700"/>
                  </a:lnTo>
                  <a:lnTo>
                    <a:pt x="1123221" y="0"/>
                  </a:lnTo>
                  <a:close/>
                </a:path>
                <a:path w="2359660" h="3658870">
                  <a:moveTo>
                    <a:pt x="1174021" y="0"/>
                  </a:moveTo>
                  <a:lnTo>
                    <a:pt x="1135921" y="0"/>
                  </a:lnTo>
                  <a:lnTo>
                    <a:pt x="1135921" y="12700"/>
                  </a:lnTo>
                  <a:lnTo>
                    <a:pt x="1174021" y="12700"/>
                  </a:lnTo>
                  <a:lnTo>
                    <a:pt x="1174021" y="0"/>
                  </a:lnTo>
                  <a:close/>
                </a:path>
                <a:path w="2359660" h="3658870">
                  <a:moveTo>
                    <a:pt x="1224821" y="0"/>
                  </a:moveTo>
                  <a:lnTo>
                    <a:pt x="1186721" y="0"/>
                  </a:lnTo>
                  <a:lnTo>
                    <a:pt x="1186721" y="12700"/>
                  </a:lnTo>
                  <a:lnTo>
                    <a:pt x="1224821" y="12700"/>
                  </a:lnTo>
                  <a:lnTo>
                    <a:pt x="1224821" y="0"/>
                  </a:lnTo>
                  <a:close/>
                </a:path>
                <a:path w="2359660" h="3658870">
                  <a:moveTo>
                    <a:pt x="1275621" y="0"/>
                  </a:moveTo>
                  <a:lnTo>
                    <a:pt x="1237521" y="0"/>
                  </a:lnTo>
                  <a:lnTo>
                    <a:pt x="1237521" y="12700"/>
                  </a:lnTo>
                  <a:lnTo>
                    <a:pt x="1275621" y="12700"/>
                  </a:lnTo>
                  <a:lnTo>
                    <a:pt x="1275621" y="0"/>
                  </a:lnTo>
                  <a:close/>
                </a:path>
                <a:path w="2359660" h="3658870">
                  <a:moveTo>
                    <a:pt x="1326421" y="0"/>
                  </a:moveTo>
                  <a:lnTo>
                    <a:pt x="1288321" y="0"/>
                  </a:lnTo>
                  <a:lnTo>
                    <a:pt x="1288321" y="12700"/>
                  </a:lnTo>
                  <a:lnTo>
                    <a:pt x="1326421" y="12700"/>
                  </a:lnTo>
                  <a:lnTo>
                    <a:pt x="1326421" y="0"/>
                  </a:lnTo>
                  <a:close/>
                </a:path>
                <a:path w="2359660" h="3658870">
                  <a:moveTo>
                    <a:pt x="1377221" y="0"/>
                  </a:moveTo>
                  <a:lnTo>
                    <a:pt x="1339121" y="0"/>
                  </a:lnTo>
                  <a:lnTo>
                    <a:pt x="1339121" y="12700"/>
                  </a:lnTo>
                  <a:lnTo>
                    <a:pt x="1377221" y="12700"/>
                  </a:lnTo>
                  <a:lnTo>
                    <a:pt x="1377221" y="0"/>
                  </a:lnTo>
                  <a:close/>
                </a:path>
                <a:path w="2359660" h="3658870">
                  <a:moveTo>
                    <a:pt x="1428021" y="0"/>
                  </a:moveTo>
                  <a:lnTo>
                    <a:pt x="1389921" y="0"/>
                  </a:lnTo>
                  <a:lnTo>
                    <a:pt x="1389921" y="12700"/>
                  </a:lnTo>
                  <a:lnTo>
                    <a:pt x="1428021" y="12700"/>
                  </a:lnTo>
                  <a:lnTo>
                    <a:pt x="1428021" y="0"/>
                  </a:lnTo>
                  <a:close/>
                </a:path>
                <a:path w="2359660" h="3658870">
                  <a:moveTo>
                    <a:pt x="1478821" y="0"/>
                  </a:moveTo>
                  <a:lnTo>
                    <a:pt x="1440721" y="0"/>
                  </a:lnTo>
                  <a:lnTo>
                    <a:pt x="1440721" y="12700"/>
                  </a:lnTo>
                  <a:lnTo>
                    <a:pt x="1478821" y="12700"/>
                  </a:lnTo>
                  <a:lnTo>
                    <a:pt x="1478821" y="0"/>
                  </a:lnTo>
                  <a:close/>
                </a:path>
                <a:path w="2359660" h="3658870">
                  <a:moveTo>
                    <a:pt x="1529621" y="0"/>
                  </a:moveTo>
                  <a:lnTo>
                    <a:pt x="1491521" y="0"/>
                  </a:lnTo>
                  <a:lnTo>
                    <a:pt x="1491521" y="12700"/>
                  </a:lnTo>
                  <a:lnTo>
                    <a:pt x="1529621" y="12700"/>
                  </a:lnTo>
                  <a:lnTo>
                    <a:pt x="1529621" y="0"/>
                  </a:lnTo>
                  <a:close/>
                </a:path>
                <a:path w="2359660" h="3658870">
                  <a:moveTo>
                    <a:pt x="1580421" y="0"/>
                  </a:moveTo>
                  <a:lnTo>
                    <a:pt x="1542321" y="0"/>
                  </a:lnTo>
                  <a:lnTo>
                    <a:pt x="1542321" y="12700"/>
                  </a:lnTo>
                  <a:lnTo>
                    <a:pt x="1580421" y="12700"/>
                  </a:lnTo>
                  <a:lnTo>
                    <a:pt x="1580421" y="0"/>
                  </a:lnTo>
                  <a:close/>
                </a:path>
                <a:path w="2359660" h="3658870">
                  <a:moveTo>
                    <a:pt x="1631221" y="0"/>
                  </a:moveTo>
                  <a:lnTo>
                    <a:pt x="1593121" y="0"/>
                  </a:lnTo>
                  <a:lnTo>
                    <a:pt x="1593121" y="12700"/>
                  </a:lnTo>
                  <a:lnTo>
                    <a:pt x="1631221" y="12700"/>
                  </a:lnTo>
                  <a:lnTo>
                    <a:pt x="1631221" y="0"/>
                  </a:lnTo>
                  <a:close/>
                </a:path>
                <a:path w="2359660" h="3658870">
                  <a:moveTo>
                    <a:pt x="1682021" y="0"/>
                  </a:moveTo>
                  <a:lnTo>
                    <a:pt x="1643921" y="0"/>
                  </a:lnTo>
                  <a:lnTo>
                    <a:pt x="1643921" y="12700"/>
                  </a:lnTo>
                  <a:lnTo>
                    <a:pt x="1682021" y="12700"/>
                  </a:lnTo>
                  <a:lnTo>
                    <a:pt x="1682021" y="0"/>
                  </a:lnTo>
                  <a:close/>
                </a:path>
                <a:path w="2359660" h="3658870">
                  <a:moveTo>
                    <a:pt x="1732821" y="0"/>
                  </a:moveTo>
                  <a:lnTo>
                    <a:pt x="1694721" y="0"/>
                  </a:lnTo>
                  <a:lnTo>
                    <a:pt x="1694721" y="12700"/>
                  </a:lnTo>
                  <a:lnTo>
                    <a:pt x="1732821" y="12700"/>
                  </a:lnTo>
                  <a:lnTo>
                    <a:pt x="1732821" y="0"/>
                  </a:lnTo>
                  <a:close/>
                </a:path>
                <a:path w="2359660" h="3658870">
                  <a:moveTo>
                    <a:pt x="1783621" y="0"/>
                  </a:moveTo>
                  <a:lnTo>
                    <a:pt x="1745521" y="0"/>
                  </a:lnTo>
                  <a:lnTo>
                    <a:pt x="1745521" y="12700"/>
                  </a:lnTo>
                  <a:lnTo>
                    <a:pt x="1783621" y="12700"/>
                  </a:lnTo>
                  <a:lnTo>
                    <a:pt x="1783621" y="0"/>
                  </a:lnTo>
                  <a:close/>
                </a:path>
                <a:path w="2359660" h="3658870">
                  <a:moveTo>
                    <a:pt x="1834421" y="0"/>
                  </a:moveTo>
                  <a:lnTo>
                    <a:pt x="1796321" y="0"/>
                  </a:lnTo>
                  <a:lnTo>
                    <a:pt x="1796321" y="12700"/>
                  </a:lnTo>
                  <a:lnTo>
                    <a:pt x="1834421" y="12700"/>
                  </a:lnTo>
                  <a:lnTo>
                    <a:pt x="1834421" y="0"/>
                  </a:lnTo>
                  <a:close/>
                </a:path>
                <a:path w="2359660" h="3658870">
                  <a:moveTo>
                    <a:pt x="1885221" y="0"/>
                  </a:moveTo>
                  <a:lnTo>
                    <a:pt x="1847121" y="0"/>
                  </a:lnTo>
                  <a:lnTo>
                    <a:pt x="1847121" y="12700"/>
                  </a:lnTo>
                  <a:lnTo>
                    <a:pt x="1885221" y="12700"/>
                  </a:lnTo>
                  <a:lnTo>
                    <a:pt x="1885221" y="0"/>
                  </a:lnTo>
                  <a:close/>
                </a:path>
                <a:path w="2359660" h="3658870">
                  <a:moveTo>
                    <a:pt x="1936021" y="0"/>
                  </a:moveTo>
                  <a:lnTo>
                    <a:pt x="1897921" y="0"/>
                  </a:lnTo>
                  <a:lnTo>
                    <a:pt x="1897921" y="12700"/>
                  </a:lnTo>
                  <a:lnTo>
                    <a:pt x="1936021" y="12700"/>
                  </a:lnTo>
                  <a:lnTo>
                    <a:pt x="1936021" y="0"/>
                  </a:lnTo>
                  <a:close/>
                </a:path>
                <a:path w="2359660" h="3658870">
                  <a:moveTo>
                    <a:pt x="1962144" y="0"/>
                  </a:moveTo>
                  <a:lnTo>
                    <a:pt x="1948721" y="0"/>
                  </a:lnTo>
                  <a:lnTo>
                    <a:pt x="1948721" y="12700"/>
                  </a:lnTo>
                  <a:lnTo>
                    <a:pt x="1962144" y="12700"/>
                  </a:lnTo>
                  <a:lnTo>
                    <a:pt x="1986465" y="13944"/>
                  </a:lnTo>
                  <a:lnTo>
                    <a:pt x="1987113" y="1257"/>
                  </a:lnTo>
                  <a:lnTo>
                    <a:pt x="1962144" y="0"/>
                  </a:lnTo>
                  <a:close/>
                </a:path>
                <a:path w="2359660" h="3658870">
                  <a:moveTo>
                    <a:pt x="1999787" y="1892"/>
                  </a:moveTo>
                  <a:lnTo>
                    <a:pt x="1999152" y="14579"/>
                  </a:lnTo>
                  <a:lnTo>
                    <a:pt x="2001819" y="14719"/>
                  </a:lnTo>
                  <a:lnTo>
                    <a:pt x="2036198" y="19989"/>
                  </a:lnTo>
                  <a:lnTo>
                    <a:pt x="2038116" y="7442"/>
                  </a:lnTo>
                  <a:lnTo>
                    <a:pt x="2002454" y="2032"/>
                  </a:lnTo>
                  <a:lnTo>
                    <a:pt x="1999787" y="1892"/>
                  </a:lnTo>
                  <a:close/>
                </a:path>
                <a:path w="2359660" h="3658870">
                  <a:moveTo>
                    <a:pt x="2051121" y="10350"/>
                  </a:moveTo>
                  <a:lnTo>
                    <a:pt x="2047958" y="22656"/>
                  </a:lnTo>
                  <a:lnTo>
                    <a:pt x="2076876" y="30086"/>
                  </a:lnTo>
                  <a:lnTo>
                    <a:pt x="2084014" y="32727"/>
                  </a:lnTo>
                  <a:lnTo>
                    <a:pt x="2088382" y="20802"/>
                  </a:lnTo>
                  <a:lnTo>
                    <a:pt x="2080039" y="17792"/>
                  </a:lnTo>
                  <a:lnTo>
                    <a:pt x="2051121" y="10350"/>
                  </a:lnTo>
                  <a:close/>
                </a:path>
                <a:path w="2359660" h="3658870">
                  <a:moveTo>
                    <a:pt x="2100308" y="25171"/>
                  </a:moveTo>
                  <a:lnTo>
                    <a:pt x="2095939" y="37096"/>
                  </a:lnTo>
                  <a:lnTo>
                    <a:pt x="2112220" y="43052"/>
                  </a:lnTo>
                  <a:lnTo>
                    <a:pt x="2130356" y="51828"/>
                  </a:lnTo>
                  <a:lnTo>
                    <a:pt x="2135868" y="40386"/>
                  </a:lnTo>
                  <a:lnTo>
                    <a:pt x="2116589" y="31127"/>
                  </a:lnTo>
                  <a:lnTo>
                    <a:pt x="2100308" y="25171"/>
                  </a:lnTo>
                  <a:close/>
                </a:path>
                <a:path w="2359660" h="3658870">
                  <a:moveTo>
                    <a:pt x="2147310" y="45897"/>
                  </a:moveTo>
                  <a:lnTo>
                    <a:pt x="2141799" y="57340"/>
                  </a:lnTo>
                  <a:lnTo>
                    <a:pt x="2145837" y="59283"/>
                  </a:lnTo>
                  <a:lnTo>
                    <a:pt x="2174019" y="76441"/>
                  </a:lnTo>
                  <a:lnTo>
                    <a:pt x="2180623" y="65595"/>
                  </a:lnTo>
                  <a:lnTo>
                    <a:pt x="2151349" y="47840"/>
                  </a:lnTo>
                  <a:lnTo>
                    <a:pt x="2147310" y="45897"/>
                  </a:lnTo>
                  <a:close/>
                </a:path>
                <a:path w="2359660" h="3658870">
                  <a:moveTo>
                    <a:pt x="2191519" y="73202"/>
                  </a:moveTo>
                  <a:lnTo>
                    <a:pt x="2183912" y="83375"/>
                  </a:lnTo>
                  <a:lnTo>
                    <a:pt x="2207153" y="100761"/>
                  </a:lnTo>
                  <a:lnTo>
                    <a:pt x="2213401" y="106476"/>
                  </a:lnTo>
                  <a:lnTo>
                    <a:pt x="2221948" y="97078"/>
                  </a:lnTo>
                  <a:lnTo>
                    <a:pt x="2214760" y="90589"/>
                  </a:lnTo>
                  <a:lnTo>
                    <a:pt x="2191519" y="73202"/>
                  </a:lnTo>
                  <a:close/>
                </a:path>
                <a:path w="2359660" h="3658870">
                  <a:moveTo>
                    <a:pt x="2231346" y="105625"/>
                  </a:moveTo>
                  <a:lnTo>
                    <a:pt x="2222799" y="115023"/>
                  </a:lnTo>
                  <a:lnTo>
                    <a:pt x="2234471" y="125628"/>
                  </a:lnTo>
                  <a:lnTo>
                    <a:pt x="2249063" y="141719"/>
                  </a:lnTo>
                  <a:lnTo>
                    <a:pt x="2258461" y="133184"/>
                  </a:lnTo>
                  <a:lnTo>
                    <a:pt x="2243005" y="116230"/>
                  </a:lnTo>
                  <a:lnTo>
                    <a:pt x="2231346" y="105625"/>
                  </a:lnTo>
                  <a:close/>
                </a:path>
                <a:path w="2359660" h="3658870">
                  <a:moveTo>
                    <a:pt x="2267008" y="142582"/>
                  </a:moveTo>
                  <a:lnTo>
                    <a:pt x="2257610" y="151117"/>
                  </a:lnTo>
                  <a:lnTo>
                    <a:pt x="2259286" y="152971"/>
                  </a:lnTo>
                  <a:lnTo>
                    <a:pt x="2280216" y="181013"/>
                  </a:lnTo>
                  <a:lnTo>
                    <a:pt x="2290389" y="173405"/>
                  </a:lnTo>
                  <a:lnTo>
                    <a:pt x="2268684" y="144437"/>
                  </a:lnTo>
                  <a:lnTo>
                    <a:pt x="2267008" y="142582"/>
                  </a:lnTo>
                  <a:close/>
                </a:path>
                <a:path w="2359660" h="3658870">
                  <a:moveTo>
                    <a:pt x="2297488" y="184658"/>
                  </a:moveTo>
                  <a:lnTo>
                    <a:pt x="2286629" y="191249"/>
                  </a:lnTo>
                  <a:lnTo>
                    <a:pt x="2300676" y="214363"/>
                  </a:lnTo>
                  <a:lnTo>
                    <a:pt x="2305171" y="223786"/>
                  </a:lnTo>
                  <a:lnTo>
                    <a:pt x="2316614" y="218274"/>
                  </a:lnTo>
                  <a:lnTo>
                    <a:pt x="2311521" y="207772"/>
                  </a:lnTo>
                  <a:lnTo>
                    <a:pt x="2297488" y="184658"/>
                  </a:lnTo>
                  <a:close/>
                </a:path>
                <a:path w="2359660" h="3658870">
                  <a:moveTo>
                    <a:pt x="2322126" y="229717"/>
                  </a:moveTo>
                  <a:lnTo>
                    <a:pt x="2310683" y="235229"/>
                  </a:lnTo>
                  <a:lnTo>
                    <a:pt x="2316843" y="248018"/>
                  </a:lnTo>
                  <a:lnTo>
                    <a:pt x="2324818" y="269887"/>
                  </a:lnTo>
                  <a:lnTo>
                    <a:pt x="2336744" y="265531"/>
                  </a:lnTo>
                  <a:lnTo>
                    <a:pt x="2328285" y="242506"/>
                  </a:lnTo>
                  <a:lnTo>
                    <a:pt x="2322126" y="229717"/>
                  </a:lnTo>
                  <a:close/>
                </a:path>
                <a:path w="2359660" h="3658870">
                  <a:moveTo>
                    <a:pt x="2341112" y="277456"/>
                  </a:moveTo>
                  <a:lnTo>
                    <a:pt x="2329187" y="281813"/>
                  </a:lnTo>
                  <a:lnTo>
                    <a:pt x="2329759" y="283387"/>
                  </a:lnTo>
                  <a:lnTo>
                    <a:pt x="2338649" y="318071"/>
                  </a:lnTo>
                  <a:lnTo>
                    <a:pt x="2350942" y="314909"/>
                  </a:lnTo>
                  <a:lnTo>
                    <a:pt x="2341684" y="279019"/>
                  </a:lnTo>
                  <a:lnTo>
                    <a:pt x="2341112" y="277456"/>
                  </a:lnTo>
                  <a:close/>
                </a:path>
                <a:path w="2359660" h="3658870">
                  <a:moveTo>
                    <a:pt x="2353216" y="328040"/>
                  </a:moveTo>
                  <a:lnTo>
                    <a:pt x="2340655" y="329958"/>
                  </a:lnTo>
                  <a:lnTo>
                    <a:pt x="2345011" y="358482"/>
                  </a:lnTo>
                  <a:lnTo>
                    <a:pt x="2345418" y="367068"/>
                  </a:lnTo>
                  <a:lnTo>
                    <a:pt x="2358092" y="366433"/>
                  </a:lnTo>
                  <a:lnTo>
                    <a:pt x="2357572" y="356565"/>
                  </a:lnTo>
                  <a:lnTo>
                    <a:pt x="2353216" y="328040"/>
                  </a:lnTo>
                  <a:close/>
                </a:path>
                <a:path w="2359660" h="3658870">
                  <a:moveTo>
                    <a:pt x="2358740" y="379120"/>
                  </a:moveTo>
                  <a:lnTo>
                    <a:pt x="2346053" y="379755"/>
                  </a:lnTo>
                  <a:lnTo>
                    <a:pt x="2346935" y="397205"/>
                  </a:lnTo>
                  <a:lnTo>
                    <a:pt x="2346954" y="417512"/>
                  </a:lnTo>
                  <a:lnTo>
                    <a:pt x="2359654" y="417512"/>
                  </a:lnTo>
                  <a:lnTo>
                    <a:pt x="2359654" y="397205"/>
                  </a:lnTo>
                  <a:lnTo>
                    <a:pt x="2358740" y="379120"/>
                  </a:lnTo>
                  <a:close/>
                </a:path>
                <a:path w="2359660" h="3658870">
                  <a:moveTo>
                    <a:pt x="2359654" y="430212"/>
                  </a:moveTo>
                  <a:lnTo>
                    <a:pt x="2346954" y="430212"/>
                  </a:lnTo>
                  <a:lnTo>
                    <a:pt x="2346954" y="468312"/>
                  </a:lnTo>
                  <a:lnTo>
                    <a:pt x="2359654" y="468312"/>
                  </a:lnTo>
                  <a:lnTo>
                    <a:pt x="2359654" y="430212"/>
                  </a:lnTo>
                  <a:close/>
                </a:path>
                <a:path w="2359660" h="3658870">
                  <a:moveTo>
                    <a:pt x="2359654" y="481012"/>
                  </a:moveTo>
                  <a:lnTo>
                    <a:pt x="2346954" y="481012"/>
                  </a:lnTo>
                  <a:lnTo>
                    <a:pt x="2346954" y="519112"/>
                  </a:lnTo>
                  <a:lnTo>
                    <a:pt x="2359654" y="519112"/>
                  </a:lnTo>
                  <a:lnTo>
                    <a:pt x="2359654" y="481012"/>
                  </a:lnTo>
                  <a:close/>
                </a:path>
                <a:path w="2359660" h="3658870">
                  <a:moveTo>
                    <a:pt x="2359654" y="531812"/>
                  </a:moveTo>
                  <a:lnTo>
                    <a:pt x="2346954" y="531812"/>
                  </a:lnTo>
                  <a:lnTo>
                    <a:pt x="2346954" y="569912"/>
                  </a:lnTo>
                  <a:lnTo>
                    <a:pt x="2359654" y="569912"/>
                  </a:lnTo>
                  <a:lnTo>
                    <a:pt x="2359654" y="531812"/>
                  </a:lnTo>
                  <a:close/>
                </a:path>
                <a:path w="2359660" h="3658870">
                  <a:moveTo>
                    <a:pt x="2359654" y="582612"/>
                  </a:moveTo>
                  <a:lnTo>
                    <a:pt x="2346954" y="582612"/>
                  </a:lnTo>
                  <a:lnTo>
                    <a:pt x="2346954" y="620712"/>
                  </a:lnTo>
                  <a:lnTo>
                    <a:pt x="2359654" y="620712"/>
                  </a:lnTo>
                  <a:lnTo>
                    <a:pt x="2359654" y="582612"/>
                  </a:lnTo>
                  <a:close/>
                </a:path>
                <a:path w="2359660" h="3658870">
                  <a:moveTo>
                    <a:pt x="2359654" y="633412"/>
                  </a:moveTo>
                  <a:lnTo>
                    <a:pt x="2346954" y="633412"/>
                  </a:lnTo>
                  <a:lnTo>
                    <a:pt x="2346954" y="671512"/>
                  </a:lnTo>
                  <a:lnTo>
                    <a:pt x="2359654" y="671512"/>
                  </a:lnTo>
                  <a:lnTo>
                    <a:pt x="2359654" y="633412"/>
                  </a:lnTo>
                  <a:close/>
                </a:path>
                <a:path w="2359660" h="3658870">
                  <a:moveTo>
                    <a:pt x="2359654" y="684212"/>
                  </a:moveTo>
                  <a:lnTo>
                    <a:pt x="2346954" y="684212"/>
                  </a:lnTo>
                  <a:lnTo>
                    <a:pt x="2346954" y="722312"/>
                  </a:lnTo>
                  <a:lnTo>
                    <a:pt x="2359654" y="722312"/>
                  </a:lnTo>
                  <a:lnTo>
                    <a:pt x="2359654" y="684212"/>
                  </a:lnTo>
                  <a:close/>
                </a:path>
                <a:path w="2359660" h="3658870">
                  <a:moveTo>
                    <a:pt x="2359654" y="735012"/>
                  </a:moveTo>
                  <a:lnTo>
                    <a:pt x="2346954" y="735012"/>
                  </a:lnTo>
                  <a:lnTo>
                    <a:pt x="2346954" y="773112"/>
                  </a:lnTo>
                  <a:lnTo>
                    <a:pt x="2359654" y="773112"/>
                  </a:lnTo>
                  <a:lnTo>
                    <a:pt x="2359654" y="735012"/>
                  </a:lnTo>
                  <a:close/>
                </a:path>
                <a:path w="2359660" h="3658870">
                  <a:moveTo>
                    <a:pt x="2359654" y="785812"/>
                  </a:moveTo>
                  <a:lnTo>
                    <a:pt x="2346954" y="785812"/>
                  </a:lnTo>
                  <a:lnTo>
                    <a:pt x="2346954" y="823912"/>
                  </a:lnTo>
                  <a:lnTo>
                    <a:pt x="2359654" y="823912"/>
                  </a:lnTo>
                  <a:lnTo>
                    <a:pt x="2359654" y="785812"/>
                  </a:lnTo>
                  <a:close/>
                </a:path>
                <a:path w="2359660" h="3658870">
                  <a:moveTo>
                    <a:pt x="2359654" y="836612"/>
                  </a:moveTo>
                  <a:lnTo>
                    <a:pt x="2346954" y="836612"/>
                  </a:lnTo>
                  <a:lnTo>
                    <a:pt x="2346954" y="874712"/>
                  </a:lnTo>
                  <a:lnTo>
                    <a:pt x="2359654" y="874712"/>
                  </a:lnTo>
                  <a:lnTo>
                    <a:pt x="2359654" y="836612"/>
                  </a:lnTo>
                  <a:close/>
                </a:path>
                <a:path w="2359660" h="3658870">
                  <a:moveTo>
                    <a:pt x="2359654" y="887412"/>
                  </a:moveTo>
                  <a:lnTo>
                    <a:pt x="2346954" y="887412"/>
                  </a:lnTo>
                  <a:lnTo>
                    <a:pt x="2346954" y="925512"/>
                  </a:lnTo>
                  <a:lnTo>
                    <a:pt x="2359654" y="925512"/>
                  </a:lnTo>
                  <a:lnTo>
                    <a:pt x="2359654" y="887412"/>
                  </a:lnTo>
                  <a:close/>
                </a:path>
                <a:path w="2359660" h="3658870">
                  <a:moveTo>
                    <a:pt x="2359654" y="938212"/>
                  </a:moveTo>
                  <a:lnTo>
                    <a:pt x="2346954" y="938212"/>
                  </a:lnTo>
                  <a:lnTo>
                    <a:pt x="2346954" y="976312"/>
                  </a:lnTo>
                  <a:lnTo>
                    <a:pt x="2359654" y="976312"/>
                  </a:lnTo>
                  <a:lnTo>
                    <a:pt x="2359654" y="938212"/>
                  </a:lnTo>
                  <a:close/>
                </a:path>
                <a:path w="2359660" h="3658870">
                  <a:moveTo>
                    <a:pt x="2359654" y="989012"/>
                  </a:moveTo>
                  <a:lnTo>
                    <a:pt x="2346954" y="989012"/>
                  </a:lnTo>
                  <a:lnTo>
                    <a:pt x="2346954" y="1027112"/>
                  </a:lnTo>
                  <a:lnTo>
                    <a:pt x="2359654" y="1027112"/>
                  </a:lnTo>
                  <a:lnTo>
                    <a:pt x="2359654" y="989012"/>
                  </a:lnTo>
                  <a:close/>
                </a:path>
                <a:path w="2359660" h="3658870">
                  <a:moveTo>
                    <a:pt x="2359654" y="1039812"/>
                  </a:moveTo>
                  <a:lnTo>
                    <a:pt x="2346954" y="1039812"/>
                  </a:lnTo>
                  <a:lnTo>
                    <a:pt x="2346954" y="1077912"/>
                  </a:lnTo>
                  <a:lnTo>
                    <a:pt x="2359654" y="1077912"/>
                  </a:lnTo>
                  <a:lnTo>
                    <a:pt x="2359654" y="1039812"/>
                  </a:lnTo>
                  <a:close/>
                </a:path>
                <a:path w="2359660" h="3658870">
                  <a:moveTo>
                    <a:pt x="2359654" y="1090612"/>
                  </a:moveTo>
                  <a:lnTo>
                    <a:pt x="2346954" y="1090612"/>
                  </a:lnTo>
                  <a:lnTo>
                    <a:pt x="2346954" y="1128712"/>
                  </a:lnTo>
                  <a:lnTo>
                    <a:pt x="2359654" y="1128712"/>
                  </a:lnTo>
                  <a:lnTo>
                    <a:pt x="2359654" y="1090612"/>
                  </a:lnTo>
                  <a:close/>
                </a:path>
                <a:path w="2359660" h="3658870">
                  <a:moveTo>
                    <a:pt x="2359654" y="1141412"/>
                  </a:moveTo>
                  <a:lnTo>
                    <a:pt x="2346954" y="1141412"/>
                  </a:lnTo>
                  <a:lnTo>
                    <a:pt x="2346954" y="1179512"/>
                  </a:lnTo>
                  <a:lnTo>
                    <a:pt x="2359654" y="1179512"/>
                  </a:lnTo>
                  <a:lnTo>
                    <a:pt x="2359654" y="1141412"/>
                  </a:lnTo>
                  <a:close/>
                </a:path>
                <a:path w="2359660" h="3658870">
                  <a:moveTo>
                    <a:pt x="2359654" y="1192212"/>
                  </a:moveTo>
                  <a:lnTo>
                    <a:pt x="2346954" y="1192212"/>
                  </a:lnTo>
                  <a:lnTo>
                    <a:pt x="2346954" y="1230312"/>
                  </a:lnTo>
                  <a:lnTo>
                    <a:pt x="2359654" y="1230312"/>
                  </a:lnTo>
                  <a:lnTo>
                    <a:pt x="2359654" y="1192212"/>
                  </a:lnTo>
                  <a:close/>
                </a:path>
                <a:path w="2359660" h="3658870">
                  <a:moveTo>
                    <a:pt x="2359654" y="1243012"/>
                  </a:moveTo>
                  <a:lnTo>
                    <a:pt x="2346954" y="1243012"/>
                  </a:lnTo>
                  <a:lnTo>
                    <a:pt x="2346954" y="1281112"/>
                  </a:lnTo>
                  <a:lnTo>
                    <a:pt x="2359654" y="1281112"/>
                  </a:lnTo>
                  <a:lnTo>
                    <a:pt x="2359654" y="1243012"/>
                  </a:lnTo>
                  <a:close/>
                </a:path>
                <a:path w="2359660" h="3658870">
                  <a:moveTo>
                    <a:pt x="2359654" y="1293812"/>
                  </a:moveTo>
                  <a:lnTo>
                    <a:pt x="2346954" y="1293812"/>
                  </a:lnTo>
                  <a:lnTo>
                    <a:pt x="2346954" y="1331912"/>
                  </a:lnTo>
                  <a:lnTo>
                    <a:pt x="2359654" y="1331912"/>
                  </a:lnTo>
                  <a:lnTo>
                    <a:pt x="2359654" y="1293812"/>
                  </a:lnTo>
                  <a:close/>
                </a:path>
                <a:path w="2359660" h="3658870">
                  <a:moveTo>
                    <a:pt x="2359654" y="1344612"/>
                  </a:moveTo>
                  <a:lnTo>
                    <a:pt x="2346954" y="1344612"/>
                  </a:lnTo>
                  <a:lnTo>
                    <a:pt x="2346954" y="1382712"/>
                  </a:lnTo>
                  <a:lnTo>
                    <a:pt x="2359654" y="1382712"/>
                  </a:lnTo>
                  <a:lnTo>
                    <a:pt x="2359654" y="1344612"/>
                  </a:lnTo>
                  <a:close/>
                </a:path>
                <a:path w="2359660" h="3658870">
                  <a:moveTo>
                    <a:pt x="2359654" y="1395412"/>
                  </a:moveTo>
                  <a:lnTo>
                    <a:pt x="2346954" y="1395412"/>
                  </a:lnTo>
                  <a:lnTo>
                    <a:pt x="2346954" y="1433512"/>
                  </a:lnTo>
                  <a:lnTo>
                    <a:pt x="2359654" y="1433512"/>
                  </a:lnTo>
                  <a:lnTo>
                    <a:pt x="2359654" y="1395412"/>
                  </a:lnTo>
                  <a:close/>
                </a:path>
                <a:path w="2359660" h="3658870">
                  <a:moveTo>
                    <a:pt x="2359654" y="1446212"/>
                  </a:moveTo>
                  <a:lnTo>
                    <a:pt x="2346954" y="1446212"/>
                  </a:lnTo>
                  <a:lnTo>
                    <a:pt x="2346954" y="1484312"/>
                  </a:lnTo>
                  <a:lnTo>
                    <a:pt x="2359654" y="1484312"/>
                  </a:lnTo>
                  <a:lnTo>
                    <a:pt x="2359654" y="1446212"/>
                  </a:lnTo>
                  <a:close/>
                </a:path>
                <a:path w="2359660" h="3658870">
                  <a:moveTo>
                    <a:pt x="2359654" y="1497012"/>
                  </a:moveTo>
                  <a:lnTo>
                    <a:pt x="2346954" y="1497012"/>
                  </a:lnTo>
                  <a:lnTo>
                    <a:pt x="2346954" y="1535112"/>
                  </a:lnTo>
                  <a:lnTo>
                    <a:pt x="2359654" y="1535112"/>
                  </a:lnTo>
                  <a:lnTo>
                    <a:pt x="2359654" y="1497012"/>
                  </a:lnTo>
                  <a:close/>
                </a:path>
                <a:path w="2359660" h="3658870">
                  <a:moveTo>
                    <a:pt x="2359654" y="1547812"/>
                  </a:moveTo>
                  <a:lnTo>
                    <a:pt x="2346954" y="1547812"/>
                  </a:lnTo>
                  <a:lnTo>
                    <a:pt x="2346954" y="1585912"/>
                  </a:lnTo>
                  <a:lnTo>
                    <a:pt x="2359654" y="1585912"/>
                  </a:lnTo>
                  <a:lnTo>
                    <a:pt x="2359654" y="1547812"/>
                  </a:lnTo>
                  <a:close/>
                </a:path>
                <a:path w="2359660" h="3658870">
                  <a:moveTo>
                    <a:pt x="2359654" y="1598612"/>
                  </a:moveTo>
                  <a:lnTo>
                    <a:pt x="2346954" y="1598612"/>
                  </a:lnTo>
                  <a:lnTo>
                    <a:pt x="2346954" y="1636712"/>
                  </a:lnTo>
                  <a:lnTo>
                    <a:pt x="2359654" y="1636712"/>
                  </a:lnTo>
                  <a:lnTo>
                    <a:pt x="2359654" y="1598612"/>
                  </a:lnTo>
                  <a:close/>
                </a:path>
                <a:path w="2359660" h="3658870">
                  <a:moveTo>
                    <a:pt x="2359654" y="1649412"/>
                  </a:moveTo>
                  <a:lnTo>
                    <a:pt x="2346954" y="1649412"/>
                  </a:lnTo>
                  <a:lnTo>
                    <a:pt x="2346954" y="1687512"/>
                  </a:lnTo>
                  <a:lnTo>
                    <a:pt x="2359654" y="1687512"/>
                  </a:lnTo>
                  <a:lnTo>
                    <a:pt x="2359654" y="1649412"/>
                  </a:lnTo>
                  <a:close/>
                </a:path>
                <a:path w="2359660" h="3658870">
                  <a:moveTo>
                    <a:pt x="2359654" y="1700212"/>
                  </a:moveTo>
                  <a:lnTo>
                    <a:pt x="2346954" y="1700212"/>
                  </a:lnTo>
                  <a:lnTo>
                    <a:pt x="2346954" y="1738312"/>
                  </a:lnTo>
                  <a:lnTo>
                    <a:pt x="2359654" y="1738312"/>
                  </a:lnTo>
                  <a:lnTo>
                    <a:pt x="2359654" y="1700212"/>
                  </a:lnTo>
                  <a:close/>
                </a:path>
                <a:path w="2359660" h="3658870">
                  <a:moveTo>
                    <a:pt x="2359654" y="1751012"/>
                  </a:moveTo>
                  <a:lnTo>
                    <a:pt x="2346954" y="1751012"/>
                  </a:lnTo>
                  <a:lnTo>
                    <a:pt x="2346954" y="1789112"/>
                  </a:lnTo>
                  <a:lnTo>
                    <a:pt x="2359654" y="1789112"/>
                  </a:lnTo>
                  <a:lnTo>
                    <a:pt x="2359654" y="1751012"/>
                  </a:lnTo>
                  <a:close/>
                </a:path>
                <a:path w="2359660" h="3658870">
                  <a:moveTo>
                    <a:pt x="2359654" y="1801812"/>
                  </a:moveTo>
                  <a:lnTo>
                    <a:pt x="2346954" y="1801812"/>
                  </a:lnTo>
                  <a:lnTo>
                    <a:pt x="2346954" y="1839912"/>
                  </a:lnTo>
                  <a:lnTo>
                    <a:pt x="2359654" y="1839912"/>
                  </a:lnTo>
                  <a:lnTo>
                    <a:pt x="2359654" y="1801812"/>
                  </a:lnTo>
                  <a:close/>
                </a:path>
                <a:path w="2359660" h="3658870">
                  <a:moveTo>
                    <a:pt x="2359654" y="1852612"/>
                  </a:moveTo>
                  <a:lnTo>
                    <a:pt x="2346954" y="1852612"/>
                  </a:lnTo>
                  <a:lnTo>
                    <a:pt x="2346954" y="1890712"/>
                  </a:lnTo>
                  <a:lnTo>
                    <a:pt x="2359654" y="1890712"/>
                  </a:lnTo>
                  <a:lnTo>
                    <a:pt x="2359654" y="1852612"/>
                  </a:lnTo>
                  <a:close/>
                </a:path>
                <a:path w="2359660" h="3658870">
                  <a:moveTo>
                    <a:pt x="2359654" y="1903412"/>
                  </a:moveTo>
                  <a:lnTo>
                    <a:pt x="2346954" y="1903412"/>
                  </a:lnTo>
                  <a:lnTo>
                    <a:pt x="2346954" y="1941512"/>
                  </a:lnTo>
                  <a:lnTo>
                    <a:pt x="2359654" y="1941512"/>
                  </a:lnTo>
                  <a:lnTo>
                    <a:pt x="2359654" y="1903412"/>
                  </a:lnTo>
                  <a:close/>
                </a:path>
                <a:path w="2359660" h="3658870">
                  <a:moveTo>
                    <a:pt x="2359654" y="1954212"/>
                  </a:moveTo>
                  <a:lnTo>
                    <a:pt x="2346954" y="1954212"/>
                  </a:lnTo>
                  <a:lnTo>
                    <a:pt x="2346954" y="1992312"/>
                  </a:lnTo>
                  <a:lnTo>
                    <a:pt x="2359654" y="1992312"/>
                  </a:lnTo>
                  <a:lnTo>
                    <a:pt x="2359654" y="1954212"/>
                  </a:lnTo>
                  <a:close/>
                </a:path>
                <a:path w="2359660" h="3658870">
                  <a:moveTo>
                    <a:pt x="2359654" y="2005012"/>
                  </a:moveTo>
                  <a:lnTo>
                    <a:pt x="2346954" y="2005012"/>
                  </a:lnTo>
                  <a:lnTo>
                    <a:pt x="2346954" y="2043112"/>
                  </a:lnTo>
                  <a:lnTo>
                    <a:pt x="2359654" y="2043112"/>
                  </a:lnTo>
                  <a:lnTo>
                    <a:pt x="2359654" y="2005012"/>
                  </a:lnTo>
                  <a:close/>
                </a:path>
                <a:path w="2359660" h="3658870">
                  <a:moveTo>
                    <a:pt x="2359654" y="2055812"/>
                  </a:moveTo>
                  <a:lnTo>
                    <a:pt x="2346954" y="2055812"/>
                  </a:lnTo>
                  <a:lnTo>
                    <a:pt x="2346954" y="2093912"/>
                  </a:lnTo>
                  <a:lnTo>
                    <a:pt x="2359654" y="2093912"/>
                  </a:lnTo>
                  <a:lnTo>
                    <a:pt x="2359654" y="2055812"/>
                  </a:lnTo>
                  <a:close/>
                </a:path>
                <a:path w="2359660" h="3658870">
                  <a:moveTo>
                    <a:pt x="2359654" y="2106612"/>
                  </a:moveTo>
                  <a:lnTo>
                    <a:pt x="2346954" y="2106612"/>
                  </a:lnTo>
                  <a:lnTo>
                    <a:pt x="2346954" y="2144712"/>
                  </a:lnTo>
                  <a:lnTo>
                    <a:pt x="2359654" y="2144712"/>
                  </a:lnTo>
                  <a:lnTo>
                    <a:pt x="2359654" y="2106612"/>
                  </a:lnTo>
                  <a:close/>
                </a:path>
                <a:path w="2359660" h="3658870">
                  <a:moveTo>
                    <a:pt x="2359654" y="2157412"/>
                  </a:moveTo>
                  <a:lnTo>
                    <a:pt x="2346954" y="2157412"/>
                  </a:lnTo>
                  <a:lnTo>
                    <a:pt x="2346954" y="2195512"/>
                  </a:lnTo>
                  <a:lnTo>
                    <a:pt x="2359654" y="2195512"/>
                  </a:lnTo>
                  <a:lnTo>
                    <a:pt x="2359654" y="2157412"/>
                  </a:lnTo>
                  <a:close/>
                </a:path>
                <a:path w="2359660" h="3658870">
                  <a:moveTo>
                    <a:pt x="2359654" y="2208212"/>
                  </a:moveTo>
                  <a:lnTo>
                    <a:pt x="2346954" y="2208212"/>
                  </a:lnTo>
                  <a:lnTo>
                    <a:pt x="2346954" y="2246312"/>
                  </a:lnTo>
                  <a:lnTo>
                    <a:pt x="2359654" y="2246312"/>
                  </a:lnTo>
                  <a:lnTo>
                    <a:pt x="2359654" y="2208212"/>
                  </a:lnTo>
                  <a:close/>
                </a:path>
                <a:path w="2359660" h="3658870">
                  <a:moveTo>
                    <a:pt x="2359654" y="2259012"/>
                  </a:moveTo>
                  <a:lnTo>
                    <a:pt x="2346954" y="2259012"/>
                  </a:lnTo>
                  <a:lnTo>
                    <a:pt x="2346954" y="2297112"/>
                  </a:lnTo>
                  <a:lnTo>
                    <a:pt x="2359654" y="2297112"/>
                  </a:lnTo>
                  <a:lnTo>
                    <a:pt x="2359654" y="2259012"/>
                  </a:lnTo>
                  <a:close/>
                </a:path>
                <a:path w="2359660" h="3658870">
                  <a:moveTo>
                    <a:pt x="2359654" y="2309812"/>
                  </a:moveTo>
                  <a:lnTo>
                    <a:pt x="2346954" y="2309812"/>
                  </a:lnTo>
                  <a:lnTo>
                    <a:pt x="2346954" y="2347912"/>
                  </a:lnTo>
                  <a:lnTo>
                    <a:pt x="2359654" y="2347912"/>
                  </a:lnTo>
                  <a:lnTo>
                    <a:pt x="2359654" y="2309812"/>
                  </a:lnTo>
                  <a:close/>
                </a:path>
                <a:path w="2359660" h="3658870">
                  <a:moveTo>
                    <a:pt x="2359654" y="2360612"/>
                  </a:moveTo>
                  <a:lnTo>
                    <a:pt x="2346954" y="2360612"/>
                  </a:lnTo>
                  <a:lnTo>
                    <a:pt x="2346954" y="2398712"/>
                  </a:lnTo>
                  <a:lnTo>
                    <a:pt x="2359654" y="2398712"/>
                  </a:lnTo>
                  <a:lnTo>
                    <a:pt x="2359654" y="2360612"/>
                  </a:lnTo>
                  <a:close/>
                </a:path>
                <a:path w="2359660" h="3658870">
                  <a:moveTo>
                    <a:pt x="2359654" y="2411412"/>
                  </a:moveTo>
                  <a:lnTo>
                    <a:pt x="2346954" y="2411412"/>
                  </a:lnTo>
                  <a:lnTo>
                    <a:pt x="2346954" y="2449512"/>
                  </a:lnTo>
                  <a:lnTo>
                    <a:pt x="2359654" y="2449512"/>
                  </a:lnTo>
                  <a:lnTo>
                    <a:pt x="2359654" y="2411412"/>
                  </a:lnTo>
                  <a:close/>
                </a:path>
                <a:path w="2359660" h="3658870">
                  <a:moveTo>
                    <a:pt x="2359654" y="2462212"/>
                  </a:moveTo>
                  <a:lnTo>
                    <a:pt x="2346954" y="2462212"/>
                  </a:lnTo>
                  <a:lnTo>
                    <a:pt x="2346954" y="2500312"/>
                  </a:lnTo>
                  <a:lnTo>
                    <a:pt x="2359654" y="2500312"/>
                  </a:lnTo>
                  <a:lnTo>
                    <a:pt x="2359654" y="2462212"/>
                  </a:lnTo>
                  <a:close/>
                </a:path>
                <a:path w="2359660" h="3658870">
                  <a:moveTo>
                    <a:pt x="2359654" y="2513012"/>
                  </a:moveTo>
                  <a:lnTo>
                    <a:pt x="2346954" y="2513012"/>
                  </a:lnTo>
                  <a:lnTo>
                    <a:pt x="2346954" y="2551112"/>
                  </a:lnTo>
                  <a:lnTo>
                    <a:pt x="2359654" y="2551112"/>
                  </a:lnTo>
                  <a:lnTo>
                    <a:pt x="2359654" y="2513012"/>
                  </a:lnTo>
                  <a:close/>
                </a:path>
                <a:path w="2359660" h="3658870">
                  <a:moveTo>
                    <a:pt x="2359654" y="2563812"/>
                  </a:moveTo>
                  <a:lnTo>
                    <a:pt x="2346954" y="2563812"/>
                  </a:lnTo>
                  <a:lnTo>
                    <a:pt x="2346954" y="2601912"/>
                  </a:lnTo>
                  <a:lnTo>
                    <a:pt x="2359654" y="2601912"/>
                  </a:lnTo>
                  <a:lnTo>
                    <a:pt x="2359654" y="2563812"/>
                  </a:lnTo>
                  <a:close/>
                </a:path>
                <a:path w="2359660" h="3658870">
                  <a:moveTo>
                    <a:pt x="2359654" y="2614612"/>
                  </a:moveTo>
                  <a:lnTo>
                    <a:pt x="2346954" y="2614612"/>
                  </a:lnTo>
                  <a:lnTo>
                    <a:pt x="2346954" y="2652712"/>
                  </a:lnTo>
                  <a:lnTo>
                    <a:pt x="2359654" y="2652712"/>
                  </a:lnTo>
                  <a:lnTo>
                    <a:pt x="2359654" y="2614612"/>
                  </a:lnTo>
                  <a:close/>
                </a:path>
                <a:path w="2359660" h="3658870">
                  <a:moveTo>
                    <a:pt x="2359654" y="2665412"/>
                  </a:moveTo>
                  <a:lnTo>
                    <a:pt x="2346954" y="2665412"/>
                  </a:lnTo>
                  <a:lnTo>
                    <a:pt x="2346954" y="2703512"/>
                  </a:lnTo>
                  <a:lnTo>
                    <a:pt x="2359654" y="2703512"/>
                  </a:lnTo>
                  <a:lnTo>
                    <a:pt x="2359654" y="2665412"/>
                  </a:lnTo>
                  <a:close/>
                </a:path>
                <a:path w="2359660" h="3658870">
                  <a:moveTo>
                    <a:pt x="2359654" y="2716212"/>
                  </a:moveTo>
                  <a:lnTo>
                    <a:pt x="2346954" y="2716212"/>
                  </a:lnTo>
                  <a:lnTo>
                    <a:pt x="2346954" y="2754312"/>
                  </a:lnTo>
                  <a:lnTo>
                    <a:pt x="2359654" y="2754312"/>
                  </a:lnTo>
                  <a:lnTo>
                    <a:pt x="2359654" y="2716212"/>
                  </a:lnTo>
                  <a:close/>
                </a:path>
                <a:path w="2359660" h="3658870">
                  <a:moveTo>
                    <a:pt x="2359654" y="2767012"/>
                  </a:moveTo>
                  <a:lnTo>
                    <a:pt x="2346954" y="2767012"/>
                  </a:lnTo>
                  <a:lnTo>
                    <a:pt x="2346954" y="2805112"/>
                  </a:lnTo>
                  <a:lnTo>
                    <a:pt x="2359654" y="2805112"/>
                  </a:lnTo>
                  <a:lnTo>
                    <a:pt x="2359654" y="2767012"/>
                  </a:lnTo>
                  <a:close/>
                </a:path>
                <a:path w="2359660" h="3658870">
                  <a:moveTo>
                    <a:pt x="2359654" y="2817812"/>
                  </a:moveTo>
                  <a:lnTo>
                    <a:pt x="2346954" y="2817812"/>
                  </a:lnTo>
                  <a:lnTo>
                    <a:pt x="2346954" y="2855912"/>
                  </a:lnTo>
                  <a:lnTo>
                    <a:pt x="2359654" y="2855912"/>
                  </a:lnTo>
                  <a:lnTo>
                    <a:pt x="2359654" y="2817812"/>
                  </a:lnTo>
                  <a:close/>
                </a:path>
                <a:path w="2359660" h="3658870">
                  <a:moveTo>
                    <a:pt x="2359654" y="2868612"/>
                  </a:moveTo>
                  <a:lnTo>
                    <a:pt x="2346954" y="2868612"/>
                  </a:lnTo>
                  <a:lnTo>
                    <a:pt x="2346954" y="2906712"/>
                  </a:lnTo>
                  <a:lnTo>
                    <a:pt x="2359654" y="2906712"/>
                  </a:lnTo>
                  <a:lnTo>
                    <a:pt x="2359654" y="2868612"/>
                  </a:lnTo>
                  <a:close/>
                </a:path>
                <a:path w="2359660" h="3658870">
                  <a:moveTo>
                    <a:pt x="2359654" y="2919412"/>
                  </a:moveTo>
                  <a:lnTo>
                    <a:pt x="2346954" y="2919412"/>
                  </a:lnTo>
                  <a:lnTo>
                    <a:pt x="2346954" y="2957512"/>
                  </a:lnTo>
                  <a:lnTo>
                    <a:pt x="2359654" y="2957512"/>
                  </a:lnTo>
                  <a:lnTo>
                    <a:pt x="2359654" y="2919412"/>
                  </a:lnTo>
                  <a:close/>
                </a:path>
                <a:path w="2359660" h="3658870">
                  <a:moveTo>
                    <a:pt x="2359654" y="2970212"/>
                  </a:moveTo>
                  <a:lnTo>
                    <a:pt x="2346954" y="2970212"/>
                  </a:lnTo>
                  <a:lnTo>
                    <a:pt x="2346954" y="3008312"/>
                  </a:lnTo>
                  <a:lnTo>
                    <a:pt x="2359654" y="3008312"/>
                  </a:lnTo>
                  <a:lnTo>
                    <a:pt x="2359654" y="2970212"/>
                  </a:lnTo>
                  <a:close/>
                </a:path>
                <a:path w="2359660" h="3658870">
                  <a:moveTo>
                    <a:pt x="2359654" y="3021012"/>
                  </a:moveTo>
                  <a:lnTo>
                    <a:pt x="2346954" y="3021012"/>
                  </a:lnTo>
                  <a:lnTo>
                    <a:pt x="2346954" y="3059112"/>
                  </a:lnTo>
                  <a:lnTo>
                    <a:pt x="2359654" y="3059112"/>
                  </a:lnTo>
                  <a:lnTo>
                    <a:pt x="2359654" y="3021012"/>
                  </a:lnTo>
                  <a:close/>
                </a:path>
                <a:path w="2359660" h="3658870">
                  <a:moveTo>
                    <a:pt x="2359654" y="3071812"/>
                  </a:moveTo>
                  <a:lnTo>
                    <a:pt x="2346954" y="3071812"/>
                  </a:lnTo>
                  <a:lnTo>
                    <a:pt x="2346954" y="3109912"/>
                  </a:lnTo>
                  <a:lnTo>
                    <a:pt x="2359654" y="3109912"/>
                  </a:lnTo>
                  <a:lnTo>
                    <a:pt x="2359654" y="3071812"/>
                  </a:lnTo>
                  <a:close/>
                </a:path>
                <a:path w="2359660" h="3658870">
                  <a:moveTo>
                    <a:pt x="2359654" y="3122612"/>
                  </a:moveTo>
                  <a:lnTo>
                    <a:pt x="2346954" y="3122612"/>
                  </a:lnTo>
                  <a:lnTo>
                    <a:pt x="2346954" y="3160712"/>
                  </a:lnTo>
                  <a:lnTo>
                    <a:pt x="2359654" y="3160712"/>
                  </a:lnTo>
                  <a:lnTo>
                    <a:pt x="2359654" y="3122612"/>
                  </a:lnTo>
                  <a:close/>
                </a:path>
                <a:path w="2359660" h="3658870">
                  <a:moveTo>
                    <a:pt x="2359654" y="3173412"/>
                  </a:moveTo>
                  <a:lnTo>
                    <a:pt x="2346954" y="3173412"/>
                  </a:lnTo>
                  <a:lnTo>
                    <a:pt x="2346954" y="3211512"/>
                  </a:lnTo>
                  <a:lnTo>
                    <a:pt x="2359654" y="3211512"/>
                  </a:lnTo>
                  <a:lnTo>
                    <a:pt x="2359654" y="3173412"/>
                  </a:lnTo>
                  <a:close/>
                </a:path>
                <a:path w="2359660" h="3658870">
                  <a:moveTo>
                    <a:pt x="2359654" y="3224212"/>
                  </a:moveTo>
                  <a:lnTo>
                    <a:pt x="2346954" y="3224212"/>
                  </a:lnTo>
                  <a:lnTo>
                    <a:pt x="2346916" y="3261995"/>
                  </a:lnTo>
                  <a:lnTo>
                    <a:pt x="2359604" y="3262629"/>
                  </a:lnTo>
                  <a:lnTo>
                    <a:pt x="2359654" y="3224212"/>
                  </a:lnTo>
                  <a:close/>
                </a:path>
                <a:path w="2359660" h="3658870">
                  <a:moveTo>
                    <a:pt x="2346269" y="3274682"/>
                  </a:moveTo>
                  <a:lnTo>
                    <a:pt x="2344948" y="3300911"/>
                  </a:lnTo>
                  <a:lnTo>
                    <a:pt x="2343233" y="3311969"/>
                  </a:lnTo>
                  <a:lnTo>
                    <a:pt x="2355781" y="3313885"/>
                  </a:lnTo>
                  <a:lnTo>
                    <a:pt x="2357635" y="3301551"/>
                  </a:lnTo>
                  <a:lnTo>
                    <a:pt x="2358956" y="3275317"/>
                  </a:lnTo>
                  <a:lnTo>
                    <a:pt x="2346269" y="3274682"/>
                  </a:lnTo>
                  <a:close/>
                </a:path>
                <a:path w="2359660" h="3658870">
                  <a:moveTo>
                    <a:pt x="2341316" y="3324524"/>
                  </a:moveTo>
                  <a:lnTo>
                    <a:pt x="2339080" y="3339113"/>
                  </a:lnTo>
                  <a:lnTo>
                    <a:pt x="2333404" y="3361096"/>
                  </a:lnTo>
                  <a:lnTo>
                    <a:pt x="2345697" y="3364259"/>
                  </a:lnTo>
                  <a:lnTo>
                    <a:pt x="2351641" y="3341028"/>
                  </a:lnTo>
                  <a:lnTo>
                    <a:pt x="2353863" y="3326441"/>
                  </a:lnTo>
                  <a:lnTo>
                    <a:pt x="2341316" y="3324524"/>
                  </a:lnTo>
                  <a:close/>
                </a:path>
                <a:path w="2359660" h="3658870">
                  <a:moveTo>
                    <a:pt x="2330241" y="3373396"/>
                  </a:moveTo>
                  <a:lnTo>
                    <a:pt x="2329568" y="3375977"/>
                  </a:lnTo>
                  <a:lnTo>
                    <a:pt x="2317579" y="3408653"/>
                  </a:lnTo>
                  <a:lnTo>
                    <a:pt x="2329505" y="3413018"/>
                  </a:lnTo>
                  <a:lnTo>
                    <a:pt x="2341874" y="3379139"/>
                  </a:lnTo>
                  <a:lnTo>
                    <a:pt x="2342535" y="3376559"/>
                  </a:lnTo>
                  <a:lnTo>
                    <a:pt x="2330241" y="3373396"/>
                  </a:lnTo>
                  <a:close/>
                </a:path>
                <a:path w="2359660" h="3658870">
                  <a:moveTo>
                    <a:pt x="2312563" y="3419629"/>
                  </a:moveTo>
                  <a:lnTo>
                    <a:pt x="2300371" y="3444934"/>
                  </a:lnTo>
                  <a:lnTo>
                    <a:pt x="2295469" y="3452949"/>
                  </a:lnTo>
                  <a:lnTo>
                    <a:pt x="2306327" y="3459543"/>
                  </a:lnTo>
                  <a:lnTo>
                    <a:pt x="2311814" y="3450446"/>
                  </a:lnTo>
                  <a:lnTo>
                    <a:pt x="2324006" y="3425140"/>
                  </a:lnTo>
                  <a:lnTo>
                    <a:pt x="2312563" y="3419629"/>
                  </a:lnTo>
                  <a:close/>
                </a:path>
                <a:path w="2359660" h="3658870">
                  <a:moveTo>
                    <a:pt x="2288877" y="3463804"/>
                  </a:moveTo>
                  <a:lnTo>
                    <a:pt x="2281080" y="3476645"/>
                  </a:lnTo>
                  <a:lnTo>
                    <a:pt x="2267605" y="3494619"/>
                  </a:lnTo>
                  <a:lnTo>
                    <a:pt x="2277778" y="3502224"/>
                  </a:lnTo>
                  <a:lnTo>
                    <a:pt x="2291925" y="3483239"/>
                  </a:lnTo>
                  <a:lnTo>
                    <a:pt x="2299736" y="3470398"/>
                  </a:lnTo>
                  <a:lnTo>
                    <a:pt x="2288877" y="3463804"/>
                  </a:lnTo>
                  <a:close/>
                </a:path>
                <a:path w="2359660" h="3658870">
                  <a:moveTo>
                    <a:pt x="2259998" y="3504789"/>
                  </a:moveTo>
                  <a:lnTo>
                    <a:pt x="2258905" y="3506254"/>
                  </a:lnTo>
                  <a:lnTo>
                    <a:pt x="2234890" y="3532628"/>
                  </a:lnTo>
                  <a:lnTo>
                    <a:pt x="2244288" y="3541168"/>
                  </a:lnTo>
                  <a:lnTo>
                    <a:pt x="2269065" y="3513858"/>
                  </a:lnTo>
                  <a:lnTo>
                    <a:pt x="2270170" y="3512395"/>
                  </a:lnTo>
                  <a:lnTo>
                    <a:pt x="2259998" y="3504789"/>
                  </a:lnTo>
                  <a:close/>
                </a:path>
                <a:path w="2359660" h="3658870">
                  <a:moveTo>
                    <a:pt x="2226000" y="3540826"/>
                  </a:moveTo>
                  <a:lnTo>
                    <a:pt x="2206696" y="3558382"/>
                  </a:lnTo>
                  <a:lnTo>
                    <a:pt x="2197552" y="3565180"/>
                  </a:lnTo>
                  <a:lnTo>
                    <a:pt x="2205159" y="3575352"/>
                  </a:lnTo>
                  <a:lnTo>
                    <a:pt x="2215230" y="3567780"/>
                  </a:lnTo>
                  <a:lnTo>
                    <a:pt x="2234547" y="3550225"/>
                  </a:lnTo>
                  <a:lnTo>
                    <a:pt x="2226000" y="3540826"/>
                  </a:lnTo>
                  <a:close/>
                </a:path>
                <a:path w="2359660" h="3658870">
                  <a:moveTo>
                    <a:pt x="2187379" y="3572786"/>
                  </a:moveTo>
                  <a:lnTo>
                    <a:pt x="2177041" y="3580514"/>
                  </a:lnTo>
                  <a:lnTo>
                    <a:pt x="2156023" y="3593255"/>
                  </a:lnTo>
                  <a:lnTo>
                    <a:pt x="2162614" y="3604108"/>
                  </a:lnTo>
                  <a:lnTo>
                    <a:pt x="2184648" y="3590684"/>
                  </a:lnTo>
                  <a:lnTo>
                    <a:pt x="2194986" y="3582958"/>
                  </a:lnTo>
                  <a:lnTo>
                    <a:pt x="2187379" y="3572786"/>
                  </a:lnTo>
                  <a:close/>
                </a:path>
                <a:path w="2359660" h="3658870">
                  <a:moveTo>
                    <a:pt x="2145698" y="3599541"/>
                  </a:moveTo>
                  <a:lnTo>
                    <a:pt x="2111649" y="3615945"/>
                  </a:lnTo>
                  <a:lnTo>
                    <a:pt x="2116297" y="3627733"/>
                  </a:lnTo>
                  <a:lnTo>
                    <a:pt x="2117161" y="3627386"/>
                  </a:lnTo>
                  <a:lnTo>
                    <a:pt x="2151209" y="3610983"/>
                  </a:lnTo>
                  <a:lnTo>
                    <a:pt x="2145698" y="3599541"/>
                  </a:lnTo>
                  <a:close/>
                </a:path>
                <a:path w="2359660" h="3658870">
                  <a:moveTo>
                    <a:pt x="2100003" y="3620171"/>
                  </a:moveTo>
                  <a:lnTo>
                    <a:pt x="2076279" y="3628856"/>
                  </a:lnTo>
                  <a:lnTo>
                    <a:pt x="2064456" y="3631864"/>
                  </a:lnTo>
                  <a:lnTo>
                    <a:pt x="2067618" y="3644164"/>
                  </a:lnTo>
                  <a:lnTo>
                    <a:pt x="2080648" y="3640782"/>
                  </a:lnTo>
                  <a:lnTo>
                    <a:pt x="2104372" y="3632098"/>
                  </a:lnTo>
                  <a:lnTo>
                    <a:pt x="2100003" y="3620171"/>
                  </a:lnTo>
                  <a:close/>
                </a:path>
                <a:path w="2359660" h="3658870">
                  <a:moveTo>
                    <a:pt x="2052149" y="3635028"/>
                  </a:moveTo>
                  <a:lnTo>
                    <a:pt x="2039399" y="3638308"/>
                  </a:lnTo>
                  <a:lnTo>
                    <a:pt x="2015370" y="3641942"/>
                  </a:lnTo>
                  <a:lnTo>
                    <a:pt x="2017288" y="3654496"/>
                  </a:lnTo>
                  <a:lnTo>
                    <a:pt x="2042561" y="3650608"/>
                  </a:lnTo>
                  <a:lnTo>
                    <a:pt x="2055312" y="3647328"/>
                  </a:lnTo>
                  <a:lnTo>
                    <a:pt x="2052149" y="3635028"/>
                  </a:lnTo>
                  <a:close/>
                </a:path>
                <a:path w="2359660" h="3658870">
                  <a:moveTo>
                    <a:pt x="2002823" y="3643858"/>
                  </a:moveTo>
                  <a:lnTo>
                    <a:pt x="2001172" y="3644108"/>
                  </a:lnTo>
                  <a:lnTo>
                    <a:pt x="1965421" y="3645881"/>
                  </a:lnTo>
                  <a:lnTo>
                    <a:pt x="1966069" y="3658565"/>
                  </a:lnTo>
                  <a:lnTo>
                    <a:pt x="2003089" y="3656662"/>
                  </a:lnTo>
                  <a:lnTo>
                    <a:pt x="2004740" y="3656412"/>
                  </a:lnTo>
                  <a:lnTo>
                    <a:pt x="2002823" y="3643858"/>
                  </a:lnTo>
                  <a:close/>
                </a:path>
                <a:path w="2359660" h="3658870">
                  <a:moveTo>
                    <a:pt x="1953051" y="3646055"/>
                  </a:moveTo>
                  <a:lnTo>
                    <a:pt x="1914951" y="3646055"/>
                  </a:lnTo>
                  <a:lnTo>
                    <a:pt x="1914951" y="3658755"/>
                  </a:lnTo>
                  <a:lnTo>
                    <a:pt x="1953051" y="3658755"/>
                  </a:lnTo>
                  <a:lnTo>
                    <a:pt x="1953051" y="3646055"/>
                  </a:lnTo>
                  <a:close/>
                </a:path>
                <a:path w="2359660" h="3658870">
                  <a:moveTo>
                    <a:pt x="1902251" y="3646055"/>
                  </a:moveTo>
                  <a:lnTo>
                    <a:pt x="1864151" y="3646055"/>
                  </a:lnTo>
                  <a:lnTo>
                    <a:pt x="1864151" y="3658755"/>
                  </a:lnTo>
                  <a:lnTo>
                    <a:pt x="1902251" y="3658755"/>
                  </a:lnTo>
                  <a:lnTo>
                    <a:pt x="1902251" y="3646055"/>
                  </a:lnTo>
                  <a:close/>
                </a:path>
                <a:path w="2359660" h="3658870">
                  <a:moveTo>
                    <a:pt x="1851451" y="3646055"/>
                  </a:moveTo>
                  <a:lnTo>
                    <a:pt x="1813351" y="3646055"/>
                  </a:lnTo>
                  <a:lnTo>
                    <a:pt x="1813351" y="3658755"/>
                  </a:lnTo>
                  <a:lnTo>
                    <a:pt x="1851451" y="3658755"/>
                  </a:lnTo>
                  <a:lnTo>
                    <a:pt x="1851451" y="3646055"/>
                  </a:lnTo>
                  <a:close/>
                </a:path>
                <a:path w="2359660" h="3658870">
                  <a:moveTo>
                    <a:pt x="1800651" y="3646055"/>
                  </a:moveTo>
                  <a:lnTo>
                    <a:pt x="1762551" y="3646055"/>
                  </a:lnTo>
                  <a:lnTo>
                    <a:pt x="1762551" y="3658755"/>
                  </a:lnTo>
                  <a:lnTo>
                    <a:pt x="1800651" y="3658755"/>
                  </a:lnTo>
                  <a:lnTo>
                    <a:pt x="1800651" y="3646055"/>
                  </a:lnTo>
                  <a:close/>
                </a:path>
                <a:path w="2359660" h="3658870">
                  <a:moveTo>
                    <a:pt x="1749851" y="3646055"/>
                  </a:moveTo>
                  <a:lnTo>
                    <a:pt x="1711751" y="3646055"/>
                  </a:lnTo>
                  <a:lnTo>
                    <a:pt x="1711751" y="3658755"/>
                  </a:lnTo>
                  <a:lnTo>
                    <a:pt x="1749851" y="3658755"/>
                  </a:lnTo>
                  <a:lnTo>
                    <a:pt x="1749851" y="3646055"/>
                  </a:lnTo>
                  <a:close/>
                </a:path>
                <a:path w="2359660" h="3658870">
                  <a:moveTo>
                    <a:pt x="1699051" y="3646055"/>
                  </a:moveTo>
                  <a:lnTo>
                    <a:pt x="1660951" y="3646055"/>
                  </a:lnTo>
                  <a:lnTo>
                    <a:pt x="1660951" y="3658755"/>
                  </a:lnTo>
                  <a:lnTo>
                    <a:pt x="1699051" y="3658755"/>
                  </a:lnTo>
                  <a:lnTo>
                    <a:pt x="1699051" y="3646055"/>
                  </a:lnTo>
                  <a:close/>
                </a:path>
                <a:path w="2359660" h="3658870">
                  <a:moveTo>
                    <a:pt x="1648251" y="3646055"/>
                  </a:moveTo>
                  <a:lnTo>
                    <a:pt x="1610151" y="3646055"/>
                  </a:lnTo>
                  <a:lnTo>
                    <a:pt x="1610151" y="3658755"/>
                  </a:lnTo>
                  <a:lnTo>
                    <a:pt x="1648251" y="3658755"/>
                  </a:lnTo>
                  <a:lnTo>
                    <a:pt x="1648251" y="3646055"/>
                  </a:lnTo>
                  <a:close/>
                </a:path>
                <a:path w="2359660" h="3658870">
                  <a:moveTo>
                    <a:pt x="1597451" y="3646055"/>
                  </a:moveTo>
                  <a:lnTo>
                    <a:pt x="1559351" y="3646055"/>
                  </a:lnTo>
                  <a:lnTo>
                    <a:pt x="1559351" y="3658755"/>
                  </a:lnTo>
                  <a:lnTo>
                    <a:pt x="1597451" y="3658755"/>
                  </a:lnTo>
                  <a:lnTo>
                    <a:pt x="1597451" y="3646055"/>
                  </a:lnTo>
                  <a:close/>
                </a:path>
                <a:path w="2359660" h="3658870">
                  <a:moveTo>
                    <a:pt x="1546651" y="3646055"/>
                  </a:moveTo>
                  <a:lnTo>
                    <a:pt x="1508551" y="3646055"/>
                  </a:lnTo>
                  <a:lnTo>
                    <a:pt x="1508551" y="3658755"/>
                  </a:lnTo>
                  <a:lnTo>
                    <a:pt x="1546651" y="3658755"/>
                  </a:lnTo>
                  <a:lnTo>
                    <a:pt x="1546651" y="3646055"/>
                  </a:lnTo>
                  <a:close/>
                </a:path>
                <a:path w="2359660" h="3658870">
                  <a:moveTo>
                    <a:pt x="1495851" y="3646055"/>
                  </a:moveTo>
                  <a:lnTo>
                    <a:pt x="1457751" y="3646055"/>
                  </a:lnTo>
                  <a:lnTo>
                    <a:pt x="1457751" y="3658755"/>
                  </a:lnTo>
                  <a:lnTo>
                    <a:pt x="1495851" y="3658755"/>
                  </a:lnTo>
                  <a:lnTo>
                    <a:pt x="1495851" y="3646055"/>
                  </a:lnTo>
                  <a:close/>
                </a:path>
                <a:path w="2359660" h="3658870">
                  <a:moveTo>
                    <a:pt x="1445051" y="3646055"/>
                  </a:moveTo>
                  <a:lnTo>
                    <a:pt x="1406951" y="3646055"/>
                  </a:lnTo>
                  <a:lnTo>
                    <a:pt x="1406951" y="3658755"/>
                  </a:lnTo>
                  <a:lnTo>
                    <a:pt x="1445051" y="3658755"/>
                  </a:lnTo>
                  <a:lnTo>
                    <a:pt x="1445051" y="3646055"/>
                  </a:lnTo>
                  <a:close/>
                </a:path>
                <a:path w="2359660" h="3658870">
                  <a:moveTo>
                    <a:pt x="1394251" y="3646055"/>
                  </a:moveTo>
                  <a:lnTo>
                    <a:pt x="1356151" y="3646055"/>
                  </a:lnTo>
                  <a:lnTo>
                    <a:pt x="1356151" y="3658755"/>
                  </a:lnTo>
                  <a:lnTo>
                    <a:pt x="1394251" y="3658755"/>
                  </a:lnTo>
                  <a:lnTo>
                    <a:pt x="1394251" y="3646055"/>
                  </a:lnTo>
                  <a:close/>
                </a:path>
                <a:path w="2359660" h="3658870">
                  <a:moveTo>
                    <a:pt x="1343451" y="3646055"/>
                  </a:moveTo>
                  <a:lnTo>
                    <a:pt x="1305351" y="3646055"/>
                  </a:lnTo>
                  <a:lnTo>
                    <a:pt x="1305351" y="3658755"/>
                  </a:lnTo>
                  <a:lnTo>
                    <a:pt x="1343451" y="3658755"/>
                  </a:lnTo>
                  <a:lnTo>
                    <a:pt x="1343451" y="3646055"/>
                  </a:lnTo>
                  <a:close/>
                </a:path>
                <a:path w="2359660" h="3658870">
                  <a:moveTo>
                    <a:pt x="1292651" y="3646055"/>
                  </a:moveTo>
                  <a:lnTo>
                    <a:pt x="1254551" y="3646055"/>
                  </a:lnTo>
                  <a:lnTo>
                    <a:pt x="1254551" y="3658755"/>
                  </a:lnTo>
                  <a:lnTo>
                    <a:pt x="1292651" y="3658755"/>
                  </a:lnTo>
                  <a:lnTo>
                    <a:pt x="1292651" y="3646055"/>
                  </a:lnTo>
                  <a:close/>
                </a:path>
                <a:path w="2359660" h="3658870">
                  <a:moveTo>
                    <a:pt x="1241851" y="3646055"/>
                  </a:moveTo>
                  <a:lnTo>
                    <a:pt x="1203751" y="3646055"/>
                  </a:lnTo>
                  <a:lnTo>
                    <a:pt x="1203751" y="3658755"/>
                  </a:lnTo>
                  <a:lnTo>
                    <a:pt x="1241851" y="3658755"/>
                  </a:lnTo>
                  <a:lnTo>
                    <a:pt x="1241851" y="3646055"/>
                  </a:lnTo>
                  <a:close/>
                </a:path>
                <a:path w="2359660" h="3658870">
                  <a:moveTo>
                    <a:pt x="1191051" y="3646055"/>
                  </a:moveTo>
                  <a:lnTo>
                    <a:pt x="1152951" y="3646055"/>
                  </a:lnTo>
                  <a:lnTo>
                    <a:pt x="1152951" y="3658755"/>
                  </a:lnTo>
                  <a:lnTo>
                    <a:pt x="1191051" y="3658755"/>
                  </a:lnTo>
                  <a:lnTo>
                    <a:pt x="1191051" y="3646055"/>
                  </a:lnTo>
                  <a:close/>
                </a:path>
                <a:path w="2359660" h="3658870">
                  <a:moveTo>
                    <a:pt x="1140251" y="3646055"/>
                  </a:moveTo>
                  <a:lnTo>
                    <a:pt x="1102151" y="3646055"/>
                  </a:lnTo>
                  <a:lnTo>
                    <a:pt x="1102151" y="3658755"/>
                  </a:lnTo>
                  <a:lnTo>
                    <a:pt x="1140251" y="3658755"/>
                  </a:lnTo>
                  <a:lnTo>
                    <a:pt x="1140251" y="3646055"/>
                  </a:lnTo>
                  <a:close/>
                </a:path>
                <a:path w="2359660" h="3658870">
                  <a:moveTo>
                    <a:pt x="1089451" y="3646055"/>
                  </a:moveTo>
                  <a:lnTo>
                    <a:pt x="1051351" y="3646055"/>
                  </a:lnTo>
                  <a:lnTo>
                    <a:pt x="1051351" y="3658755"/>
                  </a:lnTo>
                  <a:lnTo>
                    <a:pt x="1089451" y="3658755"/>
                  </a:lnTo>
                  <a:lnTo>
                    <a:pt x="1089451" y="3646055"/>
                  </a:lnTo>
                  <a:close/>
                </a:path>
                <a:path w="2359660" h="3658870">
                  <a:moveTo>
                    <a:pt x="1038651" y="3646055"/>
                  </a:moveTo>
                  <a:lnTo>
                    <a:pt x="1000551" y="3646055"/>
                  </a:lnTo>
                  <a:lnTo>
                    <a:pt x="1000551" y="3658755"/>
                  </a:lnTo>
                  <a:lnTo>
                    <a:pt x="1038651" y="3658755"/>
                  </a:lnTo>
                  <a:lnTo>
                    <a:pt x="1038651" y="3646055"/>
                  </a:lnTo>
                  <a:close/>
                </a:path>
                <a:path w="2359660" h="3658870">
                  <a:moveTo>
                    <a:pt x="987851" y="3646055"/>
                  </a:moveTo>
                  <a:lnTo>
                    <a:pt x="949751" y="3646055"/>
                  </a:lnTo>
                  <a:lnTo>
                    <a:pt x="949751" y="3658755"/>
                  </a:lnTo>
                  <a:lnTo>
                    <a:pt x="987851" y="3658755"/>
                  </a:lnTo>
                  <a:lnTo>
                    <a:pt x="987851" y="3646055"/>
                  </a:lnTo>
                  <a:close/>
                </a:path>
                <a:path w="2359660" h="3658870">
                  <a:moveTo>
                    <a:pt x="937051" y="3646055"/>
                  </a:moveTo>
                  <a:lnTo>
                    <a:pt x="898951" y="3646055"/>
                  </a:lnTo>
                  <a:lnTo>
                    <a:pt x="898951" y="3658755"/>
                  </a:lnTo>
                  <a:lnTo>
                    <a:pt x="937051" y="3658755"/>
                  </a:lnTo>
                  <a:lnTo>
                    <a:pt x="937051" y="3646055"/>
                  </a:lnTo>
                  <a:close/>
                </a:path>
                <a:path w="2359660" h="3658870">
                  <a:moveTo>
                    <a:pt x="886251" y="3646055"/>
                  </a:moveTo>
                  <a:lnTo>
                    <a:pt x="848151" y="3646055"/>
                  </a:lnTo>
                  <a:lnTo>
                    <a:pt x="848151" y="3658755"/>
                  </a:lnTo>
                  <a:lnTo>
                    <a:pt x="886251" y="3658755"/>
                  </a:lnTo>
                  <a:lnTo>
                    <a:pt x="886251" y="3646055"/>
                  </a:lnTo>
                  <a:close/>
                </a:path>
                <a:path w="2359660" h="3658870">
                  <a:moveTo>
                    <a:pt x="835451" y="3646055"/>
                  </a:moveTo>
                  <a:lnTo>
                    <a:pt x="797351" y="3646055"/>
                  </a:lnTo>
                  <a:lnTo>
                    <a:pt x="797351" y="3658755"/>
                  </a:lnTo>
                  <a:lnTo>
                    <a:pt x="835451" y="3658755"/>
                  </a:lnTo>
                  <a:lnTo>
                    <a:pt x="835451" y="3646055"/>
                  </a:lnTo>
                  <a:close/>
                </a:path>
                <a:path w="2359660" h="3658870">
                  <a:moveTo>
                    <a:pt x="784651" y="3646055"/>
                  </a:moveTo>
                  <a:lnTo>
                    <a:pt x="746551" y="3646055"/>
                  </a:lnTo>
                  <a:lnTo>
                    <a:pt x="746551" y="3658755"/>
                  </a:lnTo>
                  <a:lnTo>
                    <a:pt x="784651" y="3658755"/>
                  </a:lnTo>
                  <a:lnTo>
                    <a:pt x="784651" y="3646055"/>
                  </a:lnTo>
                  <a:close/>
                </a:path>
                <a:path w="2359660" h="3658870">
                  <a:moveTo>
                    <a:pt x="733851" y="3646055"/>
                  </a:moveTo>
                  <a:lnTo>
                    <a:pt x="695751" y="3646055"/>
                  </a:lnTo>
                  <a:lnTo>
                    <a:pt x="695751" y="3658755"/>
                  </a:lnTo>
                  <a:lnTo>
                    <a:pt x="733851" y="3658755"/>
                  </a:lnTo>
                  <a:lnTo>
                    <a:pt x="733851" y="3646055"/>
                  </a:lnTo>
                  <a:close/>
                </a:path>
                <a:path w="2359660" h="3658870">
                  <a:moveTo>
                    <a:pt x="683051" y="3646055"/>
                  </a:moveTo>
                  <a:lnTo>
                    <a:pt x="644949" y="3646055"/>
                  </a:lnTo>
                  <a:lnTo>
                    <a:pt x="644949" y="3658755"/>
                  </a:lnTo>
                  <a:lnTo>
                    <a:pt x="683051" y="3658755"/>
                  </a:lnTo>
                  <a:lnTo>
                    <a:pt x="683051" y="3646055"/>
                  </a:lnTo>
                  <a:close/>
                </a:path>
                <a:path w="2359660" h="3658870">
                  <a:moveTo>
                    <a:pt x="632249" y="3646055"/>
                  </a:moveTo>
                  <a:lnTo>
                    <a:pt x="594149" y="3646055"/>
                  </a:lnTo>
                  <a:lnTo>
                    <a:pt x="594149" y="3658755"/>
                  </a:lnTo>
                  <a:lnTo>
                    <a:pt x="632249" y="3658755"/>
                  </a:lnTo>
                  <a:lnTo>
                    <a:pt x="632249" y="3646055"/>
                  </a:lnTo>
                  <a:close/>
                </a:path>
                <a:path w="2359660" h="3658870">
                  <a:moveTo>
                    <a:pt x="581449" y="3646055"/>
                  </a:moveTo>
                  <a:lnTo>
                    <a:pt x="543349" y="3646055"/>
                  </a:lnTo>
                  <a:lnTo>
                    <a:pt x="543349" y="3658755"/>
                  </a:lnTo>
                  <a:lnTo>
                    <a:pt x="581449" y="3658755"/>
                  </a:lnTo>
                  <a:lnTo>
                    <a:pt x="581449" y="3646055"/>
                  </a:lnTo>
                  <a:close/>
                </a:path>
                <a:path w="2359660" h="3658870">
                  <a:moveTo>
                    <a:pt x="530649" y="3646055"/>
                  </a:moveTo>
                  <a:lnTo>
                    <a:pt x="492549" y="3646055"/>
                  </a:lnTo>
                  <a:lnTo>
                    <a:pt x="492549" y="3658755"/>
                  </a:lnTo>
                  <a:lnTo>
                    <a:pt x="530649" y="3658755"/>
                  </a:lnTo>
                  <a:lnTo>
                    <a:pt x="530649" y="3646055"/>
                  </a:lnTo>
                  <a:close/>
                </a:path>
                <a:path w="2359660" h="3658870">
                  <a:moveTo>
                    <a:pt x="479849" y="3646055"/>
                  </a:moveTo>
                  <a:lnTo>
                    <a:pt x="441749" y="3646055"/>
                  </a:lnTo>
                  <a:lnTo>
                    <a:pt x="441749" y="3658755"/>
                  </a:lnTo>
                  <a:lnTo>
                    <a:pt x="479849" y="3658755"/>
                  </a:lnTo>
                  <a:lnTo>
                    <a:pt x="479849" y="3646055"/>
                  </a:lnTo>
                  <a:close/>
                </a:path>
                <a:path w="2359660" h="3658870">
                  <a:moveTo>
                    <a:pt x="391276" y="3645731"/>
                  </a:moveTo>
                  <a:lnTo>
                    <a:pt x="390636" y="3658416"/>
                  </a:lnTo>
                  <a:lnTo>
                    <a:pt x="397518" y="3658755"/>
                  </a:lnTo>
                  <a:lnTo>
                    <a:pt x="429049" y="3658755"/>
                  </a:lnTo>
                  <a:lnTo>
                    <a:pt x="429049" y="3646055"/>
                  </a:lnTo>
                  <a:lnTo>
                    <a:pt x="397518" y="3646055"/>
                  </a:lnTo>
                  <a:lnTo>
                    <a:pt x="391276" y="3645731"/>
                  </a:lnTo>
                  <a:close/>
                </a:path>
                <a:path w="2359660" h="3658870">
                  <a:moveTo>
                    <a:pt x="341355" y="3641495"/>
                  </a:moveTo>
                  <a:lnTo>
                    <a:pt x="339440" y="3654049"/>
                  </a:lnTo>
                  <a:lnTo>
                    <a:pt x="357204" y="3656727"/>
                  </a:lnTo>
                  <a:lnTo>
                    <a:pt x="377953" y="3657775"/>
                  </a:lnTo>
                  <a:lnTo>
                    <a:pt x="378593" y="3645091"/>
                  </a:lnTo>
                  <a:lnTo>
                    <a:pt x="357844" y="3644044"/>
                  </a:lnTo>
                  <a:lnTo>
                    <a:pt x="341355" y="3641495"/>
                  </a:lnTo>
                  <a:close/>
                </a:path>
                <a:path w="2359660" h="3658870">
                  <a:moveTo>
                    <a:pt x="292338" y="3631128"/>
                  </a:moveTo>
                  <a:lnTo>
                    <a:pt x="289176" y="3643428"/>
                  </a:lnTo>
                  <a:lnTo>
                    <a:pt x="317727" y="3650735"/>
                  </a:lnTo>
                  <a:lnTo>
                    <a:pt x="326885" y="3652132"/>
                  </a:lnTo>
                  <a:lnTo>
                    <a:pt x="328801" y="3639578"/>
                  </a:lnTo>
                  <a:lnTo>
                    <a:pt x="319642" y="3638180"/>
                  </a:lnTo>
                  <a:lnTo>
                    <a:pt x="292338" y="3631128"/>
                  </a:lnTo>
                  <a:close/>
                </a:path>
                <a:path w="2359660" h="3658870">
                  <a:moveTo>
                    <a:pt x="245619" y="3614790"/>
                  </a:moveTo>
                  <a:lnTo>
                    <a:pt x="240107" y="3626233"/>
                  </a:lnTo>
                  <a:lnTo>
                    <a:pt x="243075" y="3627629"/>
                  </a:lnTo>
                  <a:lnTo>
                    <a:pt x="276358" y="3639809"/>
                  </a:lnTo>
                  <a:lnTo>
                    <a:pt x="280723" y="3627883"/>
                  </a:lnTo>
                  <a:lnTo>
                    <a:pt x="247440" y="3615702"/>
                  </a:lnTo>
                  <a:lnTo>
                    <a:pt x="245619" y="3614790"/>
                  </a:lnTo>
                  <a:close/>
                </a:path>
                <a:path w="2359660" h="3658870">
                  <a:moveTo>
                    <a:pt x="201110" y="3591717"/>
                  </a:moveTo>
                  <a:lnTo>
                    <a:pt x="194517" y="3602570"/>
                  </a:lnTo>
                  <a:lnTo>
                    <a:pt x="208309" y="3610914"/>
                  </a:lnTo>
                  <a:lnTo>
                    <a:pt x="228666" y="3620720"/>
                  </a:lnTo>
                  <a:lnTo>
                    <a:pt x="234177" y="3609279"/>
                  </a:lnTo>
                  <a:lnTo>
                    <a:pt x="213821" y="3599473"/>
                  </a:lnTo>
                  <a:lnTo>
                    <a:pt x="201110" y="3591717"/>
                  </a:lnTo>
                  <a:close/>
                </a:path>
                <a:path w="2359660" h="3658870">
                  <a:moveTo>
                    <a:pt x="159738" y="3563406"/>
                  </a:moveTo>
                  <a:lnTo>
                    <a:pt x="152132" y="3573578"/>
                  </a:lnTo>
                  <a:lnTo>
                    <a:pt x="175515" y="3591026"/>
                  </a:lnTo>
                  <a:lnTo>
                    <a:pt x="183663" y="3595977"/>
                  </a:lnTo>
                  <a:lnTo>
                    <a:pt x="190257" y="3585122"/>
                  </a:lnTo>
                  <a:lnTo>
                    <a:pt x="182109" y="3580173"/>
                  </a:lnTo>
                  <a:lnTo>
                    <a:pt x="159738" y="3563406"/>
                  </a:lnTo>
                  <a:close/>
                </a:path>
                <a:path w="2359660" h="3658870">
                  <a:moveTo>
                    <a:pt x="122775" y="3530434"/>
                  </a:moveTo>
                  <a:lnTo>
                    <a:pt x="113377" y="3538976"/>
                  </a:lnTo>
                  <a:lnTo>
                    <a:pt x="116649" y="3542534"/>
                  </a:lnTo>
                  <a:lnTo>
                    <a:pt x="141716" y="3565315"/>
                  </a:lnTo>
                  <a:lnTo>
                    <a:pt x="150257" y="3555917"/>
                  </a:lnTo>
                  <a:lnTo>
                    <a:pt x="125191" y="3533134"/>
                  </a:lnTo>
                  <a:lnTo>
                    <a:pt x="122775" y="3530434"/>
                  </a:lnTo>
                  <a:close/>
                </a:path>
                <a:path w="2359660" h="3658870">
                  <a:moveTo>
                    <a:pt x="90285" y="3492247"/>
                  </a:moveTo>
                  <a:lnTo>
                    <a:pt x="80114" y="3499852"/>
                  </a:lnTo>
                  <a:lnTo>
                    <a:pt x="90975" y="3514327"/>
                  </a:lnTo>
                  <a:lnTo>
                    <a:pt x="104835" y="3529578"/>
                  </a:lnTo>
                  <a:lnTo>
                    <a:pt x="114235" y="3521036"/>
                  </a:lnTo>
                  <a:lnTo>
                    <a:pt x="100373" y="3505785"/>
                  </a:lnTo>
                  <a:lnTo>
                    <a:pt x="90285" y="3492247"/>
                  </a:lnTo>
                  <a:close/>
                </a:path>
                <a:path w="2359660" h="3658870">
                  <a:moveTo>
                    <a:pt x="62649" y="3450418"/>
                  </a:moveTo>
                  <a:lnTo>
                    <a:pt x="51794" y="3457012"/>
                  </a:lnTo>
                  <a:lnTo>
                    <a:pt x="68069" y="3483745"/>
                  </a:lnTo>
                  <a:lnTo>
                    <a:pt x="72508" y="3489681"/>
                  </a:lnTo>
                  <a:lnTo>
                    <a:pt x="82679" y="3482075"/>
                  </a:lnTo>
                  <a:lnTo>
                    <a:pt x="78240" y="3476139"/>
                  </a:lnTo>
                  <a:lnTo>
                    <a:pt x="62649" y="3450418"/>
                  </a:lnTo>
                  <a:close/>
                </a:path>
                <a:path w="2359660" h="3658870">
                  <a:moveTo>
                    <a:pt x="41060" y="3405870"/>
                  </a:moveTo>
                  <a:lnTo>
                    <a:pt x="29133" y="3410235"/>
                  </a:lnTo>
                  <a:lnTo>
                    <a:pt x="31369" y="3416253"/>
                  </a:lnTo>
                  <a:lnTo>
                    <a:pt x="45388" y="3445356"/>
                  </a:lnTo>
                  <a:lnTo>
                    <a:pt x="56829" y="3439844"/>
                  </a:lnTo>
                  <a:lnTo>
                    <a:pt x="42810" y="3410741"/>
                  </a:lnTo>
                  <a:lnTo>
                    <a:pt x="41060" y="3405870"/>
                  </a:lnTo>
                  <a:close/>
                </a:path>
                <a:path w="2359660" h="3658870">
                  <a:moveTo>
                    <a:pt x="25521" y="3358227"/>
                  </a:moveTo>
                  <a:lnTo>
                    <a:pt x="13221" y="3361390"/>
                  </a:lnTo>
                  <a:lnTo>
                    <a:pt x="17973" y="3379740"/>
                  </a:lnTo>
                  <a:lnTo>
                    <a:pt x="24768" y="3398310"/>
                  </a:lnTo>
                  <a:lnTo>
                    <a:pt x="36695" y="3393945"/>
                  </a:lnTo>
                  <a:lnTo>
                    <a:pt x="29899" y="3375375"/>
                  </a:lnTo>
                  <a:lnTo>
                    <a:pt x="25521" y="3358227"/>
                  </a:lnTo>
                  <a:close/>
                </a:path>
                <a:path w="2359660" h="3658870">
                  <a:moveTo>
                    <a:pt x="15985" y="3309042"/>
                  </a:moveTo>
                  <a:lnTo>
                    <a:pt x="3430" y="3310957"/>
                  </a:lnTo>
                  <a:lnTo>
                    <a:pt x="8147" y="3341651"/>
                  </a:lnTo>
                  <a:lnTo>
                    <a:pt x="10059" y="3349090"/>
                  </a:lnTo>
                  <a:lnTo>
                    <a:pt x="22359" y="3345928"/>
                  </a:lnTo>
                  <a:lnTo>
                    <a:pt x="20446" y="3338489"/>
                  </a:lnTo>
                  <a:lnTo>
                    <a:pt x="15985" y="3309042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6479" y="2849371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7655" y="2505455"/>
            <a:ext cx="1637030" cy="1377315"/>
            <a:chOff x="1057655" y="2505455"/>
            <a:chExt cx="1637030" cy="1377315"/>
          </a:xfrm>
        </p:grpSpPr>
        <p:sp>
          <p:nvSpPr>
            <p:cNvPr id="9" name="object 9"/>
            <p:cNvSpPr/>
            <p:nvPr/>
          </p:nvSpPr>
          <p:spPr>
            <a:xfrm>
              <a:off x="1057655" y="2505455"/>
              <a:ext cx="1636776" cy="371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3137" y="3385845"/>
              <a:ext cx="1266825" cy="497205"/>
            </a:xfrm>
            <a:custGeom>
              <a:avLst/>
              <a:gdLst/>
              <a:ahLst/>
              <a:cxnLst/>
              <a:rect l="l" t="t" r="r" b="b"/>
              <a:pathLst>
                <a:path w="1266825" h="497204">
                  <a:moveTo>
                    <a:pt x="1183733" y="0"/>
                  </a:moveTo>
                  <a:lnTo>
                    <a:pt x="0" y="0"/>
                  </a:lnTo>
                  <a:lnTo>
                    <a:pt x="0" y="496608"/>
                  </a:lnTo>
                  <a:lnTo>
                    <a:pt x="1266499" y="496608"/>
                  </a:lnTo>
                  <a:lnTo>
                    <a:pt x="1266499" y="82778"/>
                  </a:lnTo>
                  <a:lnTo>
                    <a:pt x="1183733" y="0"/>
                  </a:lnTo>
                  <a:close/>
                </a:path>
              </a:pathLst>
            </a:custGeom>
            <a:solidFill>
              <a:srgbClr val="DB3D16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43758" y="1956308"/>
            <a:ext cx="163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7A6C62"/>
                </a:solidFill>
                <a:latin typeface="Arial"/>
                <a:cs typeface="Arial"/>
              </a:rPr>
              <a:t>Version</a:t>
            </a:r>
            <a:r>
              <a:rPr sz="1800" spc="-5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Catalog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1346" y="3504692"/>
            <a:ext cx="1029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65503" y="4035552"/>
            <a:ext cx="813816" cy="728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5941" y="4611116"/>
            <a:ext cx="160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8136" y="5010911"/>
            <a:ext cx="1261872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82639" y="5306059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75279" y="1273175"/>
            <a:ext cx="5248910" cy="33114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77079" y="2166620"/>
            <a:ext cx="661035" cy="723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0857" y="1828291"/>
            <a:ext cx="661035" cy="723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0857" y="3568700"/>
            <a:ext cx="661035" cy="7270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215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96341" y="5031651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561959" y="1834"/>
                </a:lnTo>
                <a:lnTo>
                  <a:pt x="515322" y="7245"/>
                </a:lnTo>
                <a:lnTo>
                  <a:pt x="469822" y="16099"/>
                </a:lnTo>
                <a:lnTo>
                  <a:pt x="425597" y="28260"/>
                </a:lnTo>
                <a:lnTo>
                  <a:pt x="382782" y="43592"/>
                </a:lnTo>
                <a:lnTo>
                  <a:pt x="341511" y="61959"/>
                </a:lnTo>
                <a:lnTo>
                  <a:pt x="301921" y="83227"/>
                </a:lnTo>
                <a:lnTo>
                  <a:pt x="264147" y="107259"/>
                </a:lnTo>
                <a:lnTo>
                  <a:pt x="228324" y="133920"/>
                </a:lnTo>
                <a:lnTo>
                  <a:pt x="194588" y="163075"/>
                </a:lnTo>
                <a:lnTo>
                  <a:pt x="163075" y="194588"/>
                </a:lnTo>
                <a:lnTo>
                  <a:pt x="133920" y="228323"/>
                </a:lnTo>
                <a:lnTo>
                  <a:pt x="107259" y="264146"/>
                </a:lnTo>
                <a:lnTo>
                  <a:pt x="83227" y="301920"/>
                </a:lnTo>
                <a:lnTo>
                  <a:pt x="61959" y="341510"/>
                </a:lnTo>
                <a:lnTo>
                  <a:pt x="43592" y="382780"/>
                </a:lnTo>
                <a:lnTo>
                  <a:pt x="28260" y="425595"/>
                </a:lnTo>
                <a:lnTo>
                  <a:pt x="16099" y="469820"/>
                </a:lnTo>
                <a:lnTo>
                  <a:pt x="7245" y="515319"/>
                </a:lnTo>
                <a:lnTo>
                  <a:pt x="1834" y="561956"/>
                </a:lnTo>
                <a:lnTo>
                  <a:pt x="0" y="609596"/>
                </a:lnTo>
                <a:lnTo>
                  <a:pt x="1834" y="657236"/>
                </a:lnTo>
                <a:lnTo>
                  <a:pt x="7245" y="703873"/>
                </a:lnTo>
                <a:lnTo>
                  <a:pt x="16099" y="749372"/>
                </a:lnTo>
                <a:lnTo>
                  <a:pt x="28260" y="793596"/>
                </a:lnTo>
                <a:lnTo>
                  <a:pt x="43592" y="836412"/>
                </a:lnTo>
                <a:lnTo>
                  <a:pt x="61959" y="877683"/>
                </a:lnTo>
                <a:lnTo>
                  <a:pt x="83227" y="917273"/>
                </a:lnTo>
                <a:lnTo>
                  <a:pt x="107259" y="955047"/>
                </a:lnTo>
                <a:lnTo>
                  <a:pt x="133920" y="990870"/>
                </a:lnTo>
                <a:lnTo>
                  <a:pt x="163075" y="1024605"/>
                </a:lnTo>
                <a:lnTo>
                  <a:pt x="194588" y="1056118"/>
                </a:lnTo>
                <a:lnTo>
                  <a:pt x="228324" y="1085274"/>
                </a:lnTo>
                <a:lnTo>
                  <a:pt x="264147" y="1111935"/>
                </a:lnTo>
                <a:lnTo>
                  <a:pt x="301921" y="1135968"/>
                </a:lnTo>
                <a:lnTo>
                  <a:pt x="341511" y="1157235"/>
                </a:lnTo>
                <a:lnTo>
                  <a:pt x="382782" y="1175603"/>
                </a:lnTo>
                <a:lnTo>
                  <a:pt x="425597" y="1190935"/>
                </a:lnTo>
                <a:lnTo>
                  <a:pt x="469822" y="1203096"/>
                </a:lnTo>
                <a:lnTo>
                  <a:pt x="515322" y="1211950"/>
                </a:lnTo>
                <a:lnTo>
                  <a:pt x="561959" y="1217362"/>
                </a:lnTo>
                <a:lnTo>
                  <a:pt x="609600" y="1219196"/>
                </a:lnTo>
                <a:lnTo>
                  <a:pt x="657240" y="1217362"/>
                </a:lnTo>
                <a:lnTo>
                  <a:pt x="703877" y="1211950"/>
                </a:lnTo>
                <a:lnTo>
                  <a:pt x="749377" y="1203096"/>
                </a:lnTo>
                <a:lnTo>
                  <a:pt x="793602" y="1190935"/>
                </a:lnTo>
                <a:lnTo>
                  <a:pt x="836417" y="1175603"/>
                </a:lnTo>
                <a:lnTo>
                  <a:pt x="877688" y="1157235"/>
                </a:lnTo>
                <a:lnTo>
                  <a:pt x="917278" y="1135968"/>
                </a:lnTo>
                <a:lnTo>
                  <a:pt x="955052" y="1111935"/>
                </a:lnTo>
                <a:lnTo>
                  <a:pt x="990875" y="1085274"/>
                </a:lnTo>
                <a:lnTo>
                  <a:pt x="1024611" y="1056118"/>
                </a:lnTo>
                <a:lnTo>
                  <a:pt x="1056124" y="1024605"/>
                </a:lnTo>
                <a:lnTo>
                  <a:pt x="1085279" y="990870"/>
                </a:lnTo>
                <a:lnTo>
                  <a:pt x="1111940" y="955047"/>
                </a:lnTo>
                <a:lnTo>
                  <a:pt x="1135972" y="917273"/>
                </a:lnTo>
                <a:lnTo>
                  <a:pt x="1157240" y="877683"/>
                </a:lnTo>
                <a:lnTo>
                  <a:pt x="1175607" y="836412"/>
                </a:lnTo>
                <a:lnTo>
                  <a:pt x="1190939" y="793596"/>
                </a:lnTo>
                <a:lnTo>
                  <a:pt x="1203100" y="749372"/>
                </a:lnTo>
                <a:lnTo>
                  <a:pt x="1211954" y="703873"/>
                </a:lnTo>
                <a:lnTo>
                  <a:pt x="1217365" y="657236"/>
                </a:lnTo>
                <a:lnTo>
                  <a:pt x="1219200" y="609596"/>
                </a:lnTo>
                <a:lnTo>
                  <a:pt x="1217365" y="561956"/>
                </a:lnTo>
                <a:lnTo>
                  <a:pt x="1211954" y="515319"/>
                </a:lnTo>
                <a:lnTo>
                  <a:pt x="1203100" y="469820"/>
                </a:lnTo>
                <a:lnTo>
                  <a:pt x="1190939" y="425595"/>
                </a:lnTo>
                <a:lnTo>
                  <a:pt x="1175607" y="382780"/>
                </a:lnTo>
                <a:lnTo>
                  <a:pt x="1157240" y="341510"/>
                </a:lnTo>
                <a:lnTo>
                  <a:pt x="1135972" y="301920"/>
                </a:lnTo>
                <a:lnTo>
                  <a:pt x="1111940" y="264146"/>
                </a:lnTo>
                <a:lnTo>
                  <a:pt x="1085279" y="228323"/>
                </a:lnTo>
                <a:lnTo>
                  <a:pt x="1056124" y="194588"/>
                </a:lnTo>
                <a:lnTo>
                  <a:pt x="1024611" y="163075"/>
                </a:lnTo>
                <a:lnTo>
                  <a:pt x="990875" y="133920"/>
                </a:lnTo>
                <a:lnTo>
                  <a:pt x="955052" y="107259"/>
                </a:lnTo>
                <a:lnTo>
                  <a:pt x="917278" y="83227"/>
                </a:lnTo>
                <a:lnTo>
                  <a:pt x="877688" y="61959"/>
                </a:lnTo>
                <a:lnTo>
                  <a:pt x="836417" y="43592"/>
                </a:lnTo>
                <a:lnTo>
                  <a:pt x="793602" y="28260"/>
                </a:lnTo>
                <a:lnTo>
                  <a:pt x="749377" y="16099"/>
                </a:lnTo>
                <a:lnTo>
                  <a:pt x="703877" y="7245"/>
                </a:lnTo>
                <a:lnTo>
                  <a:pt x="657240" y="1834"/>
                </a:lnTo>
                <a:lnTo>
                  <a:pt x="609600" y="0"/>
                </a:lnTo>
                <a:close/>
              </a:path>
            </a:pathLst>
          </a:custGeom>
          <a:solidFill>
            <a:srgbClr val="DB3D16">
              <a:alpha val="760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75741" y="5275579"/>
            <a:ext cx="661035" cy="723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5261" y="1264411"/>
            <a:ext cx="108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7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91909" y="3026155"/>
            <a:ext cx="108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7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20535" y="4702809"/>
            <a:ext cx="1588770" cy="1550670"/>
          </a:xfrm>
          <a:custGeom>
            <a:avLst/>
            <a:gdLst/>
            <a:ahLst/>
            <a:cxnLst/>
            <a:rect l="l" t="t" r="r" b="b"/>
            <a:pathLst>
              <a:path w="1588770" h="1550670">
                <a:moveTo>
                  <a:pt x="12700" y="1249765"/>
                </a:moveTo>
                <a:lnTo>
                  <a:pt x="0" y="1249765"/>
                </a:lnTo>
                <a:lnTo>
                  <a:pt x="0" y="1287865"/>
                </a:lnTo>
                <a:lnTo>
                  <a:pt x="12700" y="1287865"/>
                </a:lnTo>
                <a:lnTo>
                  <a:pt x="12700" y="1249765"/>
                </a:lnTo>
                <a:close/>
              </a:path>
              <a:path w="1588770" h="1550670">
                <a:moveTo>
                  <a:pt x="12700" y="1198965"/>
                </a:moveTo>
                <a:lnTo>
                  <a:pt x="0" y="1198965"/>
                </a:lnTo>
                <a:lnTo>
                  <a:pt x="0" y="1237065"/>
                </a:lnTo>
                <a:lnTo>
                  <a:pt x="12700" y="1237065"/>
                </a:lnTo>
                <a:lnTo>
                  <a:pt x="12700" y="1198965"/>
                </a:lnTo>
                <a:close/>
              </a:path>
              <a:path w="1588770" h="1550670">
                <a:moveTo>
                  <a:pt x="12700" y="1148165"/>
                </a:moveTo>
                <a:lnTo>
                  <a:pt x="0" y="1148165"/>
                </a:lnTo>
                <a:lnTo>
                  <a:pt x="0" y="1186265"/>
                </a:lnTo>
                <a:lnTo>
                  <a:pt x="12700" y="1186265"/>
                </a:lnTo>
                <a:lnTo>
                  <a:pt x="12700" y="1148165"/>
                </a:lnTo>
                <a:close/>
              </a:path>
              <a:path w="1588770" h="1550670">
                <a:moveTo>
                  <a:pt x="12700" y="1097365"/>
                </a:moveTo>
                <a:lnTo>
                  <a:pt x="0" y="1097365"/>
                </a:lnTo>
                <a:lnTo>
                  <a:pt x="0" y="1135465"/>
                </a:lnTo>
                <a:lnTo>
                  <a:pt x="12700" y="1135465"/>
                </a:lnTo>
                <a:lnTo>
                  <a:pt x="12700" y="1097365"/>
                </a:lnTo>
                <a:close/>
              </a:path>
              <a:path w="1588770" h="1550670">
                <a:moveTo>
                  <a:pt x="12700" y="1046565"/>
                </a:moveTo>
                <a:lnTo>
                  <a:pt x="0" y="1046565"/>
                </a:lnTo>
                <a:lnTo>
                  <a:pt x="0" y="1084665"/>
                </a:lnTo>
                <a:lnTo>
                  <a:pt x="12700" y="1084665"/>
                </a:lnTo>
                <a:lnTo>
                  <a:pt x="12700" y="1046565"/>
                </a:lnTo>
                <a:close/>
              </a:path>
              <a:path w="1588770" h="1550670">
                <a:moveTo>
                  <a:pt x="12700" y="995765"/>
                </a:moveTo>
                <a:lnTo>
                  <a:pt x="0" y="995765"/>
                </a:lnTo>
                <a:lnTo>
                  <a:pt x="0" y="1033865"/>
                </a:lnTo>
                <a:lnTo>
                  <a:pt x="12700" y="1033865"/>
                </a:lnTo>
                <a:lnTo>
                  <a:pt x="12700" y="995765"/>
                </a:lnTo>
                <a:close/>
              </a:path>
              <a:path w="1588770" h="1550670">
                <a:moveTo>
                  <a:pt x="12700" y="944965"/>
                </a:moveTo>
                <a:lnTo>
                  <a:pt x="0" y="944965"/>
                </a:lnTo>
                <a:lnTo>
                  <a:pt x="0" y="983065"/>
                </a:lnTo>
                <a:lnTo>
                  <a:pt x="12700" y="983065"/>
                </a:lnTo>
                <a:lnTo>
                  <a:pt x="12700" y="944965"/>
                </a:lnTo>
                <a:close/>
              </a:path>
              <a:path w="1588770" h="1550670">
                <a:moveTo>
                  <a:pt x="12700" y="894165"/>
                </a:moveTo>
                <a:lnTo>
                  <a:pt x="0" y="894165"/>
                </a:lnTo>
                <a:lnTo>
                  <a:pt x="0" y="932265"/>
                </a:lnTo>
                <a:lnTo>
                  <a:pt x="12700" y="932265"/>
                </a:lnTo>
                <a:lnTo>
                  <a:pt x="12700" y="894165"/>
                </a:lnTo>
                <a:close/>
              </a:path>
              <a:path w="1588770" h="1550670">
                <a:moveTo>
                  <a:pt x="12700" y="843368"/>
                </a:moveTo>
                <a:lnTo>
                  <a:pt x="0" y="843368"/>
                </a:lnTo>
                <a:lnTo>
                  <a:pt x="0" y="881468"/>
                </a:lnTo>
                <a:lnTo>
                  <a:pt x="12700" y="881468"/>
                </a:lnTo>
                <a:lnTo>
                  <a:pt x="12700" y="843368"/>
                </a:lnTo>
                <a:close/>
              </a:path>
              <a:path w="1588770" h="1550670">
                <a:moveTo>
                  <a:pt x="12700" y="792568"/>
                </a:moveTo>
                <a:lnTo>
                  <a:pt x="0" y="792568"/>
                </a:lnTo>
                <a:lnTo>
                  <a:pt x="0" y="830668"/>
                </a:lnTo>
                <a:lnTo>
                  <a:pt x="12700" y="830668"/>
                </a:lnTo>
                <a:lnTo>
                  <a:pt x="12700" y="792568"/>
                </a:lnTo>
                <a:close/>
              </a:path>
              <a:path w="1588770" h="1550670">
                <a:moveTo>
                  <a:pt x="12700" y="741768"/>
                </a:moveTo>
                <a:lnTo>
                  <a:pt x="0" y="741768"/>
                </a:lnTo>
                <a:lnTo>
                  <a:pt x="0" y="779868"/>
                </a:lnTo>
                <a:lnTo>
                  <a:pt x="12700" y="779868"/>
                </a:lnTo>
                <a:lnTo>
                  <a:pt x="12700" y="741768"/>
                </a:lnTo>
                <a:close/>
              </a:path>
              <a:path w="1588770" h="1550670">
                <a:moveTo>
                  <a:pt x="12700" y="690968"/>
                </a:moveTo>
                <a:lnTo>
                  <a:pt x="0" y="690968"/>
                </a:lnTo>
                <a:lnTo>
                  <a:pt x="0" y="729068"/>
                </a:lnTo>
                <a:lnTo>
                  <a:pt x="12700" y="729068"/>
                </a:lnTo>
                <a:lnTo>
                  <a:pt x="12700" y="690968"/>
                </a:lnTo>
                <a:close/>
              </a:path>
              <a:path w="1588770" h="1550670">
                <a:moveTo>
                  <a:pt x="12700" y="640168"/>
                </a:moveTo>
                <a:lnTo>
                  <a:pt x="0" y="640168"/>
                </a:lnTo>
                <a:lnTo>
                  <a:pt x="0" y="678268"/>
                </a:lnTo>
                <a:lnTo>
                  <a:pt x="12700" y="678268"/>
                </a:lnTo>
                <a:lnTo>
                  <a:pt x="12700" y="640168"/>
                </a:lnTo>
                <a:close/>
              </a:path>
              <a:path w="1588770" h="1550670">
                <a:moveTo>
                  <a:pt x="12700" y="589368"/>
                </a:moveTo>
                <a:lnTo>
                  <a:pt x="0" y="589368"/>
                </a:lnTo>
                <a:lnTo>
                  <a:pt x="0" y="627468"/>
                </a:lnTo>
                <a:lnTo>
                  <a:pt x="12700" y="627468"/>
                </a:lnTo>
                <a:lnTo>
                  <a:pt x="12700" y="589368"/>
                </a:lnTo>
                <a:close/>
              </a:path>
              <a:path w="1588770" h="1550670">
                <a:moveTo>
                  <a:pt x="12700" y="538568"/>
                </a:moveTo>
                <a:lnTo>
                  <a:pt x="0" y="538568"/>
                </a:lnTo>
                <a:lnTo>
                  <a:pt x="0" y="576668"/>
                </a:lnTo>
                <a:lnTo>
                  <a:pt x="12700" y="576668"/>
                </a:lnTo>
                <a:lnTo>
                  <a:pt x="12700" y="538568"/>
                </a:lnTo>
                <a:close/>
              </a:path>
              <a:path w="1588770" h="1550670">
                <a:moveTo>
                  <a:pt x="12700" y="487768"/>
                </a:moveTo>
                <a:lnTo>
                  <a:pt x="0" y="487768"/>
                </a:lnTo>
                <a:lnTo>
                  <a:pt x="0" y="525868"/>
                </a:lnTo>
                <a:lnTo>
                  <a:pt x="12700" y="525868"/>
                </a:lnTo>
                <a:lnTo>
                  <a:pt x="12700" y="487768"/>
                </a:lnTo>
                <a:close/>
              </a:path>
              <a:path w="1588770" h="1550670">
                <a:moveTo>
                  <a:pt x="12700" y="436968"/>
                </a:moveTo>
                <a:lnTo>
                  <a:pt x="0" y="436968"/>
                </a:lnTo>
                <a:lnTo>
                  <a:pt x="0" y="475068"/>
                </a:lnTo>
                <a:lnTo>
                  <a:pt x="12700" y="475068"/>
                </a:lnTo>
                <a:lnTo>
                  <a:pt x="12700" y="436968"/>
                </a:lnTo>
                <a:close/>
              </a:path>
              <a:path w="1588770" h="1550670">
                <a:moveTo>
                  <a:pt x="12700" y="386168"/>
                </a:moveTo>
                <a:lnTo>
                  <a:pt x="0" y="386168"/>
                </a:lnTo>
                <a:lnTo>
                  <a:pt x="0" y="424268"/>
                </a:lnTo>
                <a:lnTo>
                  <a:pt x="12700" y="424268"/>
                </a:lnTo>
                <a:lnTo>
                  <a:pt x="12700" y="386168"/>
                </a:lnTo>
                <a:close/>
              </a:path>
              <a:path w="1588770" h="1550670">
                <a:moveTo>
                  <a:pt x="12700" y="335368"/>
                </a:moveTo>
                <a:lnTo>
                  <a:pt x="0" y="335368"/>
                </a:lnTo>
                <a:lnTo>
                  <a:pt x="0" y="373468"/>
                </a:lnTo>
                <a:lnTo>
                  <a:pt x="12700" y="373468"/>
                </a:lnTo>
                <a:lnTo>
                  <a:pt x="12700" y="335368"/>
                </a:lnTo>
                <a:close/>
              </a:path>
              <a:path w="1588770" h="1550670">
                <a:moveTo>
                  <a:pt x="12700" y="284568"/>
                </a:moveTo>
                <a:lnTo>
                  <a:pt x="0" y="284568"/>
                </a:lnTo>
                <a:lnTo>
                  <a:pt x="0" y="322668"/>
                </a:lnTo>
                <a:lnTo>
                  <a:pt x="12700" y="322668"/>
                </a:lnTo>
                <a:lnTo>
                  <a:pt x="12700" y="284568"/>
                </a:lnTo>
                <a:close/>
              </a:path>
              <a:path w="1588770" h="1550670">
                <a:moveTo>
                  <a:pt x="1803" y="232867"/>
                </a:moveTo>
                <a:lnTo>
                  <a:pt x="1333" y="236131"/>
                </a:lnTo>
                <a:lnTo>
                  <a:pt x="0" y="262648"/>
                </a:lnTo>
                <a:lnTo>
                  <a:pt x="0" y="271868"/>
                </a:lnTo>
                <a:lnTo>
                  <a:pt x="12700" y="271868"/>
                </a:lnTo>
                <a:lnTo>
                  <a:pt x="12700" y="262648"/>
                </a:lnTo>
                <a:lnTo>
                  <a:pt x="14020" y="236766"/>
                </a:lnTo>
                <a:lnTo>
                  <a:pt x="14350" y="234784"/>
                </a:lnTo>
                <a:lnTo>
                  <a:pt x="1803" y="232867"/>
                </a:lnTo>
                <a:close/>
              </a:path>
              <a:path w="1588770" h="1550670">
                <a:moveTo>
                  <a:pt x="12712" y="182054"/>
                </a:moveTo>
                <a:lnTo>
                  <a:pt x="11722" y="184848"/>
                </a:lnTo>
                <a:lnTo>
                  <a:pt x="5283" y="210045"/>
                </a:lnTo>
                <a:lnTo>
                  <a:pt x="3708" y="220319"/>
                </a:lnTo>
                <a:lnTo>
                  <a:pt x="16268" y="222237"/>
                </a:lnTo>
                <a:lnTo>
                  <a:pt x="17830" y="211962"/>
                </a:lnTo>
                <a:lnTo>
                  <a:pt x="24028" y="188023"/>
                </a:lnTo>
                <a:lnTo>
                  <a:pt x="24638" y="186410"/>
                </a:lnTo>
                <a:lnTo>
                  <a:pt x="12712" y="182054"/>
                </a:lnTo>
                <a:close/>
              </a:path>
              <a:path w="1588770" h="1550670">
                <a:moveTo>
                  <a:pt x="33515" y="134454"/>
                </a:moveTo>
                <a:lnTo>
                  <a:pt x="31572" y="137731"/>
                </a:lnTo>
                <a:lnTo>
                  <a:pt x="20535" y="160705"/>
                </a:lnTo>
                <a:lnTo>
                  <a:pt x="17081" y="170129"/>
                </a:lnTo>
                <a:lnTo>
                  <a:pt x="29006" y="174485"/>
                </a:lnTo>
                <a:lnTo>
                  <a:pt x="32461" y="165074"/>
                </a:lnTo>
                <a:lnTo>
                  <a:pt x="43002" y="143243"/>
                </a:lnTo>
                <a:lnTo>
                  <a:pt x="44373" y="141046"/>
                </a:lnTo>
                <a:lnTo>
                  <a:pt x="33515" y="134454"/>
                </a:lnTo>
                <a:close/>
              </a:path>
              <a:path w="1588770" h="1550670">
                <a:moveTo>
                  <a:pt x="63296" y="91922"/>
                </a:moveTo>
                <a:lnTo>
                  <a:pt x="59791" y="95808"/>
                </a:lnTo>
                <a:lnTo>
                  <a:pt x="44703" y="116052"/>
                </a:lnTo>
                <a:lnTo>
                  <a:pt x="40119" y="123596"/>
                </a:lnTo>
                <a:lnTo>
                  <a:pt x="50965" y="130187"/>
                </a:lnTo>
                <a:lnTo>
                  <a:pt x="55549" y="122643"/>
                </a:lnTo>
                <a:lnTo>
                  <a:pt x="69964" y="103416"/>
                </a:lnTo>
                <a:lnTo>
                  <a:pt x="72694" y="100456"/>
                </a:lnTo>
                <a:lnTo>
                  <a:pt x="63296" y="91922"/>
                </a:lnTo>
                <a:close/>
              </a:path>
              <a:path w="1588770" h="1550670">
                <a:moveTo>
                  <a:pt x="100825" y="56045"/>
                </a:moveTo>
                <a:lnTo>
                  <a:pt x="95351" y="60172"/>
                </a:lnTo>
                <a:lnTo>
                  <a:pt x="76720" y="77139"/>
                </a:lnTo>
                <a:lnTo>
                  <a:pt x="71843" y="82524"/>
                </a:lnTo>
                <a:lnTo>
                  <a:pt x="81241" y="91058"/>
                </a:lnTo>
                <a:lnTo>
                  <a:pt x="86118" y="85686"/>
                </a:lnTo>
                <a:lnTo>
                  <a:pt x="103898" y="69570"/>
                </a:lnTo>
                <a:lnTo>
                  <a:pt x="108432" y="66217"/>
                </a:lnTo>
                <a:lnTo>
                  <a:pt x="100825" y="56045"/>
                </a:lnTo>
                <a:close/>
              </a:path>
              <a:path w="1588770" h="1550670">
                <a:moveTo>
                  <a:pt x="144652" y="28232"/>
                </a:moveTo>
                <a:lnTo>
                  <a:pt x="137198" y="31851"/>
                </a:lnTo>
                <a:lnTo>
                  <a:pt x="115557" y="45034"/>
                </a:lnTo>
                <a:lnTo>
                  <a:pt x="110998" y="48450"/>
                </a:lnTo>
                <a:lnTo>
                  <a:pt x="118592" y="58610"/>
                </a:lnTo>
                <a:lnTo>
                  <a:pt x="123164" y="55206"/>
                </a:lnTo>
                <a:lnTo>
                  <a:pt x="143789" y="42710"/>
                </a:lnTo>
                <a:lnTo>
                  <a:pt x="150164" y="39674"/>
                </a:lnTo>
                <a:lnTo>
                  <a:pt x="144652" y="28232"/>
                </a:lnTo>
                <a:close/>
              </a:path>
              <a:path w="1588770" h="1550670">
                <a:moveTo>
                  <a:pt x="193128" y="9588"/>
                </a:moveTo>
                <a:lnTo>
                  <a:pt x="184264" y="11899"/>
                </a:lnTo>
                <a:lnTo>
                  <a:pt x="160134" y="20764"/>
                </a:lnTo>
                <a:lnTo>
                  <a:pt x="156095" y="22720"/>
                </a:lnTo>
                <a:lnTo>
                  <a:pt x="161607" y="34162"/>
                </a:lnTo>
                <a:lnTo>
                  <a:pt x="165646" y="32207"/>
                </a:lnTo>
                <a:lnTo>
                  <a:pt x="188620" y="23825"/>
                </a:lnTo>
                <a:lnTo>
                  <a:pt x="196291" y="21894"/>
                </a:lnTo>
                <a:lnTo>
                  <a:pt x="193128" y="9588"/>
                </a:lnTo>
                <a:close/>
              </a:path>
              <a:path w="1588770" h="1550670">
                <a:moveTo>
                  <a:pt x="244348" y="914"/>
                </a:moveTo>
                <a:lnTo>
                  <a:pt x="235496" y="1396"/>
                </a:lnTo>
                <a:lnTo>
                  <a:pt x="209423" y="5397"/>
                </a:lnTo>
                <a:lnTo>
                  <a:pt x="205422" y="6426"/>
                </a:lnTo>
                <a:lnTo>
                  <a:pt x="208584" y="18732"/>
                </a:lnTo>
                <a:lnTo>
                  <a:pt x="212585" y="17703"/>
                </a:lnTo>
                <a:lnTo>
                  <a:pt x="237413" y="13944"/>
                </a:lnTo>
                <a:lnTo>
                  <a:pt x="244995" y="13601"/>
                </a:lnTo>
                <a:lnTo>
                  <a:pt x="244348" y="914"/>
                </a:lnTo>
                <a:close/>
              </a:path>
              <a:path w="1588770" h="1550670">
                <a:moveTo>
                  <a:pt x="295452" y="0"/>
                </a:moveTo>
                <a:lnTo>
                  <a:pt x="262343" y="0"/>
                </a:lnTo>
                <a:lnTo>
                  <a:pt x="257035" y="266"/>
                </a:lnTo>
                <a:lnTo>
                  <a:pt x="257670" y="12953"/>
                </a:lnTo>
                <a:lnTo>
                  <a:pt x="262978" y="12687"/>
                </a:lnTo>
                <a:lnTo>
                  <a:pt x="295452" y="12687"/>
                </a:lnTo>
                <a:lnTo>
                  <a:pt x="295452" y="0"/>
                </a:lnTo>
                <a:close/>
              </a:path>
              <a:path w="1588770" h="1550670">
                <a:moveTo>
                  <a:pt x="295452" y="12687"/>
                </a:moveTo>
                <a:lnTo>
                  <a:pt x="262978" y="12687"/>
                </a:lnTo>
                <a:lnTo>
                  <a:pt x="295452" y="12700"/>
                </a:lnTo>
                <a:close/>
              </a:path>
              <a:path w="1588770" h="1550670">
                <a:moveTo>
                  <a:pt x="346252" y="0"/>
                </a:moveTo>
                <a:lnTo>
                  <a:pt x="308152" y="0"/>
                </a:lnTo>
                <a:lnTo>
                  <a:pt x="308152" y="12700"/>
                </a:lnTo>
                <a:lnTo>
                  <a:pt x="346252" y="12700"/>
                </a:lnTo>
                <a:lnTo>
                  <a:pt x="346252" y="0"/>
                </a:lnTo>
                <a:close/>
              </a:path>
              <a:path w="1588770" h="1550670">
                <a:moveTo>
                  <a:pt x="397052" y="0"/>
                </a:moveTo>
                <a:lnTo>
                  <a:pt x="358952" y="0"/>
                </a:lnTo>
                <a:lnTo>
                  <a:pt x="358952" y="12700"/>
                </a:lnTo>
                <a:lnTo>
                  <a:pt x="397052" y="12700"/>
                </a:lnTo>
                <a:lnTo>
                  <a:pt x="397052" y="0"/>
                </a:lnTo>
                <a:close/>
              </a:path>
              <a:path w="1588770" h="1550670">
                <a:moveTo>
                  <a:pt x="447852" y="0"/>
                </a:moveTo>
                <a:lnTo>
                  <a:pt x="409752" y="0"/>
                </a:lnTo>
                <a:lnTo>
                  <a:pt x="409752" y="12700"/>
                </a:lnTo>
                <a:lnTo>
                  <a:pt x="447852" y="12700"/>
                </a:lnTo>
                <a:lnTo>
                  <a:pt x="447852" y="0"/>
                </a:lnTo>
                <a:close/>
              </a:path>
              <a:path w="1588770" h="1550670">
                <a:moveTo>
                  <a:pt x="498652" y="0"/>
                </a:moveTo>
                <a:lnTo>
                  <a:pt x="460552" y="0"/>
                </a:lnTo>
                <a:lnTo>
                  <a:pt x="460552" y="12700"/>
                </a:lnTo>
                <a:lnTo>
                  <a:pt x="498652" y="12700"/>
                </a:lnTo>
                <a:lnTo>
                  <a:pt x="498652" y="0"/>
                </a:lnTo>
                <a:close/>
              </a:path>
              <a:path w="1588770" h="1550670">
                <a:moveTo>
                  <a:pt x="549452" y="0"/>
                </a:moveTo>
                <a:lnTo>
                  <a:pt x="511352" y="0"/>
                </a:lnTo>
                <a:lnTo>
                  <a:pt x="511352" y="12700"/>
                </a:lnTo>
                <a:lnTo>
                  <a:pt x="549452" y="12700"/>
                </a:lnTo>
                <a:lnTo>
                  <a:pt x="549452" y="0"/>
                </a:lnTo>
                <a:close/>
              </a:path>
              <a:path w="1588770" h="1550670">
                <a:moveTo>
                  <a:pt x="600252" y="0"/>
                </a:moveTo>
                <a:lnTo>
                  <a:pt x="562152" y="0"/>
                </a:lnTo>
                <a:lnTo>
                  <a:pt x="562152" y="12700"/>
                </a:lnTo>
                <a:lnTo>
                  <a:pt x="600252" y="12700"/>
                </a:lnTo>
                <a:lnTo>
                  <a:pt x="600252" y="0"/>
                </a:lnTo>
                <a:close/>
              </a:path>
              <a:path w="1588770" h="1550670">
                <a:moveTo>
                  <a:pt x="651052" y="0"/>
                </a:moveTo>
                <a:lnTo>
                  <a:pt x="612952" y="0"/>
                </a:lnTo>
                <a:lnTo>
                  <a:pt x="612952" y="12700"/>
                </a:lnTo>
                <a:lnTo>
                  <a:pt x="651052" y="12700"/>
                </a:lnTo>
                <a:lnTo>
                  <a:pt x="651052" y="0"/>
                </a:lnTo>
                <a:close/>
              </a:path>
              <a:path w="1588770" h="1550670">
                <a:moveTo>
                  <a:pt x="701852" y="0"/>
                </a:moveTo>
                <a:lnTo>
                  <a:pt x="663752" y="0"/>
                </a:lnTo>
                <a:lnTo>
                  <a:pt x="663752" y="12700"/>
                </a:lnTo>
                <a:lnTo>
                  <a:pt x="701852" y="12700"/>
                </a:lnTo>
                <a:lnTo>
                  <a:pt x="701852" y="0"/>
                </a:lnTo>
                <a:close/>
              </a:path>
              <a:path w="1588770" h="1550670">
                <a:moveTo>
                  <a:pt x="752652" y="0"/>
                </a:moveTo>
                <a:lnTo>
                  <a:pt x="714552" y="0"/>
                </a:lnTo>
                <a:lnTo>
                  <a:pt x="714552" y="12700"/>
                </a:lnTo>
                <a:lnTo>
                  <a:pt x="752652" y="12700"/>
                </a:lnTo>
                <a:lnTo>
                  <a:pt x="752652" y="0"/>
                </a:lnTo>
                <a:close/>
              </a:path>
              <a:path w="1588770" h="1550670">
                <a:moveTo>
                  <a:pt x="803452" y="0"/>
                </a:moveTo>
                <a:lnTo>
                  <a:pt x="765352" y="0"/>
                </a:lnTo>
                <a:lnTo>
                  <a:pt x="765352" y="12700"/>
                </a:lnTo>
                <a:lnTo>
                  <a:pt x="803452" y="12700"/>
                </a:lnTo>
                <a:lnTo>
                  <a:pt x="803452" y="0"/>
                </a:lnTo>
                <a:close/>
              </a:path>
              <a:path w="1588770" h="1550670">
                <a:moveTo>
                  <a:pt x="854252" y="0"/>
                </a:moveTo>
                <a:lnTo>
                  <a:pt x="816152" y="0"/>
                </a:lnTo>
                <a:lnTo>
                  <a:pt x="816152" y="12700"/>
                </a:lnTo>
                <a:lnTo>
                  <a:pt x="854252" y="12700"/>
                </a:lnTo>
                <a:lnTo>
                  <a:pt x="854252" y="0"/>
                </a:lnTo>
                <a:close/>
              </a:path>
              <a:path w="1588770" h="1550670">
                <a:moveTo>
                  <a:pt x="905052" y="0"/>
                </a:moveTo>
                <a:lnTo>
                  <a:pt x="866952" y="0"/>
                </a:lnTo>
                <a:lnTo>
                  <a:pt x="866952" y="12700"/>
                </a:lnTo>
                <a:lnTo>
                  <a:pt x="905052" y="12700"/>
                </a:lnTo>
                <a:lnTo>
                  <a:pt x="905052" y="0"/>
                </a:lnTo>
                <a:close/>
              </a:path>
              <a:path w="1588770" h="1550670">
                <a:moveTo>
                  <a:pt x="955852" y="0"/>
                </a:moveTo>
                <a:lnTo>
                  <a:pt x="917752" y="0"/>
                </a:lnTo>
                <a:lnTo>
                  <a:pt x="917752" y="12700"/>
                </a:lnTo>
                <a:lnTo>
                  <a:pt x="955852" y="12700"/>
                </a:lnTo>
                <a:lnTo>
                  <a:pt x="955852" y="0"/>
                </a:lnTo>
                <a:close/>
              </a:path>
              <a:path w="1588770" h="1550670">
                <a:moveTo>
                  <a:pt x="1006652" y="0"/>
                </a:moveTo>
                <a:lnTo>
                  <a:pt x="968552" y="0"/>
                </a:lnTo>
                <a:lnTo>
                  <a:pt x="968552" y="12700"/>
                </a:lnTo>
                <a:lnTo>
                  <a:pt x="1006652" y="12700"/>
                </a:lnTo>
                <a:lnTo>
                  <a:pt x="1006652" y="0"/>
                </a:lnTo>
                <a:close/>
              </a:path>
              <a:path w="1588770" h="1550670">
                <a:moveTo>
                  <a:pt x="1057452" y="0"/>
                </a:moveTo>
                <a:lnTo>
                  <a:pt x="1019352" y="0"/>
                </a:lnTo>
                <a:lnTo>
                  <a:pt x="1019352" y="12700"/>
                </a:lnTo>
                <a:lnTo>
                  <a:pt x="1057452" y="12700"/>
                </a:lnTo>
                <a:lnTo>
                  <a:pt x="1057452" y="0"/>
                </a:lnTo>
                <a:close/>
              </a:path>
              <a:path w="1588770" h="1550670">
                <a:moveTo>
                  <a:pt x="1108252" y="0"/>
                </a:moveTo>
                <a:lnTo>
                  <a:pt x="1070152" y="0"/>
                </a:lnTo>
                <a:lnTo>
                  <a:pt x="1070152" y="12700"/>
                </a:lnTo>
                <a:lnTo>
                  <a:pt x="1108252" y="12700"/>
                </a:lnTo>
                <a:lnTo>
                  <a:pt x="1108252" y="0"/>
                </a:lnTo>
                <a:close/>
              </a:path>
              <a:path w="1588770" h="1550670">
                <a:moveTo>
                  <a:pt x="1159052" y="0"/>
                </a:moveTo>
                <a:lnTo>
                  <a:pt x="1120952" y="0"/>
                </a:lnTo>
                <a:lnTo>
                  <a:pt x="1120952" y="12700"/>
                </a:lnTo>
                <a:lnTo>
                  <a:pt x="1159052" y="12700"/>
                </a:lnTo>
                <a:lnTo>
                  <a:pt x="1159052" y="0"/>
                </a:lnTo>
                <a:close/>
              </a:path>
              <a:path w="1588770" h="1550670">
                <a:moveTo>
                  <a:pt x="1209852" y="0"/>
                </a:moveTo>
                <a:lnTo>
                  <a:pt x="1171752" y="0"/>
                </a:lnTo>
                <a:lnTo>
                  <a:pt x="1171752" y="12700"/>
                </a:lnTo>
                <a:lnTo>
                  <a:pt x="1209852" y="12700"/>
                </a:lnTo>
                <a:lnTo>
                  <a:pt x="1209852" y="0"/>
                </a:lnTo>
                <a:close/>
              </a:path>
              <a:path w="1588770" h="1550670">
                <a:moveTo>
                  <a:pt x="1260652" y="0"/>
                </a:moveTo>
                <a:lnTo>
                  <a:pt x="1222552" y="0"/>
                </a:lnTo>
                <a:lnTo>
                  <a:pt x="1222552" y="12700"/>
                </a:lnTo>
                <a:lnTo>
                  <a:pt x="1260652" y="12700"/>
                </a:lnTo>
                <a:lnTo>
                  <a:pt x="1260652" y="0"/>
                </a:lnTo>
                <a:close/>
              </a:path>
              <a:path w="1588770" h="1550670">
                <a:moveTo>
                  <a:pt x="1311452" y="0"/>
                </a:moveTo>
                <a:lnTo>
                  <a:pt x="1273352" y="0"/>
                </a:lnTo>
                <a:lnTo>
                  <a:pt x="1273352" y="12700"/>
                </a:lnTo>
                <a:lnTo>
                  <a:pt x="1311452" y="12700"/>
                </a:lnTo>
                <a:lnTo>
                  <a:pt x="1311452" y="0"/>
                </a:lnTo>
                <a:close/>
              </a:path>
              <a:path w="1588770" h="1550670">
                <a:moveTo>
                  <a:pt x="1326070" y="0"/>
                </a:moveTo>
                <a:lnTo>
                  <a:pt x="1324152" y="0"/>
                </a:lnTo>
                <a:lnTo>
                  <a:pt x="1324152" y="12700"/>
                </a:lnTo>
                <a:lnTo>
                  <a:pt x="1326070" y="12700"/>
                </a:lnTo>
                <a:lnTo>
                  <a:pt x="1351953" y="14008"/>
                </a:lnTo>
                <a:lnTo>
                  <a:pt x="1361147" y="15443"/>
                </a:lnTo>
                <a:lnTo>
                  <a:pt x="1363052" y="2895"/>
                </a:lnTo>
                <a:lnTo>
                  <a:pt x="1352588" y="1320"/>
                </a:lnTo>
                <a:lnTo>
                  <a:pt x="1326070" y="0"/>
                </a:lnTo>
                <a:close/>
              </a:path>
              <a:path w="1588770" h="1550670">
                <a:moveTo>
                  <a:pt x="1375613" y="4813"/>
                </a:moveTo>
                <a:lnTo>
                  <a:pt x="1373695" y="17360"/>
                </a:lnTo>
                <a:lnTo>
                  <a:pt x="1376768" y="17830"/>
                </a:lnTo>
                <a:lnTo>
                  <a:pt x="1400708" y="24015"/>
                </a:lnTo>
                <a:lnTo>
                  <a:pt x="1409153" y="27139"/>
                </a:lnTo>
                <a:lnTo>
                  <a:pt x="1413509" y="15214"/>
                </a:lnTo>
                <a:lnTo>
                  <a:pt x="1403870" y="11722"/>
                </a:lnTo>
                <a:lnTo>
                  <a:pt x="1378686" y="5270"/>
                </a:lnTo>
                <a:lnTo>
                  <a:pt x="1375613" y="4813"/>
                </a:lnTo>
                <a:close/>
              </a:path>
              <a:path w="1588770" h="1550670">
                <a:moveTo>
                  <a:pt x="1425448" y="19583"/>
                </a:moveTo>
                <a:lnTo>
                  <a:pt x="1421079" y="31508"/>
                </a:lnTo>
                <a:lnTo>
                  <a:pt x="1423657" y="32448"/>
                </a:lnTo>
                <a:lnTo>
                  <a:pt x="1445488" y="43002"/>
                </a:lnTo>
                <a:lnTo>
                  <a:pt x="1453908" y="48158"/>
                </a:lnTo>
                <a:lnTo>
                  <a:pt x="1460500" y="37299"/>
                </a:lnTo>
                <a:lnTo>
                  <a:pt x="1450894" y="31508"/>
                </a:lnTo>
                <a:lnTo>
                  <a:pt x="1428013" y="20523"/>
                </a:lnTo>
                <a:lnTo>
                  <a:pt x="1425448" y="19583"/>
                </a:lnTo>
                <a:close/>
              </a:path>
              <a:path w="1588770" h="1550670">
                <a:moveTo>
                  <a:pt x="1471358" y="43891"/>
                </a:moveTo>
                <a:lnTo>
                  <a:pt x="1464767" y="54749"/>
                </a:lnTo>
                <a:lnTo>
                  <a:pt x="1466075" y="55549"/>
                </a:lnTo>
                <a:lnTo>
                  <a:pt x="1485303" y="69964"/>
                </a:lnTo>
                <a:lnTo>
                  <a:pt x="1493659" y="77596"/>
                </a:lnTo>
                <a:lnTo>
                  <a:pt x="1502194" y="68198"/>
                </a:lnTo>
                <a:lnTo>
                  <a:pt x="1492910" y="59791"/>
                </a:lnTo>
                <a:lnTo>
                  <a:pt x="1472666" y="44691"/>
                </a:lnTo>
                <a:lnTo>
                  <a:pt x="1471358" y="43891"/>
                </a:lnTo>
                <a:close/>
              </a:path>
              <a:path w="1588770" h="1550670">
                <a:moveTo>
                  <a:pt x="1512023" y="77165"/>
                </a:moveTo>
                <a:lnTo>
                  <a:pt x="1502625" y="85712"/>
                </a:lnTo>
                <a:lnTo>
                  <a:pt x="1519148" y="103885"/>
                </a:lnTo>
                <a:lnTo>
                  <a:pt x="1526870" y="114261"/>
                </a:lnTo>
                <a:lnTo>
                  <a:pt x="1537042" y="106654"/>
                </a:lnTo>
                <a:lnTo>
                  <a:pt x="1528546" y="95351"/>
                </a:lnTo>
                <a:lnTo>
                  <a:pt x="1512023" y="77165"/>
                </a:lnTo>
                <a:close/>
              </a:path>
              <a:path w="1588770" h="1550670">
                <a:moveTo>
                  <a:pt x="1544853" y="117411"/>
                </a:moveTo>
                <a:lnTo>
                  <a:pt x="1534007" y="124015"/>
                </a:lnTo>
                <a:lnTo>
                  <a:pt x="1546009" y="143776"/>
                </a:lnTo>
                <a:lnTo>
                  <a:pt x="1552219" y="156717"/>
                </a:lnTo>
                <a:lnTo>
                  <a:pt x="1563662" y="151206"/>
                </a:lnTo>
                <a:lnTo>
                  <a:pt x="1556867" y="137185"/>
                </a:lnTo>
                <a:lnTo>
                  <a:pt x="1544853" y="117411"/>
                </a:lnTo>
                <a:close/>
              </a:path>
              <a:path w="1588770" h="1550670">
                <a:moveTo>
                  <a:pt x="1569161" y="163334"/>
                </a:moveTo>
                <a:lnTo>
                  <a:pt x="1557235" y="167703"/>
                </a:lnTo>
                <a:lnTo>
                  <a:pt x="1564894" y="188620"/>
                </a:lnTo>
                <a:lnTo>
                  <a:pt x="1568640" y="203339"/>
                </a:lnTo>
                <a:lnTo>
                  <a:pt x="1580946" y="200177"/>
                </a:lnTo>
                <a:lnTo>
                  <a:pt x="1576819" y="184251"/>
                </a:lnTo>
                <a:lnTo>
                  <a:pt x="1569161" y="163334"/>
                </a:lnTo>
                <a:close/>
              </a:path>
              <a:path w="1588770" h="1550670">
                <a:moveTo>
                  <a:pt x="1583918" y="213169"/>
                </a:moveTo>
                <a:lnTo>
                  <a:pt x="1571371" y="215074"/>
                </a:lnTo>
                <a:lnTo>
                  <a:pt x="1574774" y="237401"/>
                </a:lnTo>
                <a:lnTo>
                  <a:pt x="1575498" y="252260"/>
                </a:lnTo>
                <a:lnTo>
                  <a:pt x="1588173" y="251625"/>
                </a:lnTo>
                <a:lnTo>
                  <a:pt x="1587334" y="235496"/>
                </a:lnTo>
                <a:lnTo>
                  <a:pt x="1583918" y="213169"/>
                </a:lnTo>
                <a:close/>
              </a:path>
              <a:path w="1588770" h="1550670">
                <a:moveTo>
                  <a:pt x="1588731" y="264629"/>
                </a:moveTo>
                <a:lnTo>
                  <a:pt x="1576031" y="264629"/>
                </a:lnTo>
                <a:lnTo>
                  <a:pt x="1576031" y="302729"/>
                </a:lnTo>
                <a:lnTo>
                  <a:pt x="1588731" y="302729"/>
                </a:lnTo>
                <a:lnTo>
                  <a:pt x="1588731" y="264629"/>
                </a:lnTo>
                <a:close/>
              </a:path>
              <a:path w="1588770" h="1550670">
                <a:moveTo>
                  <a:pt x="1588731" y="315429"/>
                </a:moveTo>
                <a:lnTo>
                  <a:pt x="1576031" y="315429"/>
                </a:lnTo>
                <a:lnTo>
                  <a:pt x="1576031" y="353529"/>
                </a:lnTo>
                <a:lnTo>
                  <a:pt x="1588731" y="353529"/>
                </a:lnTo>
                <a:lnTo>
                  <a:pt x="1588731" y="315429"/>
                </a:lnTo>
                <a:close/>
              </a:path>
              <a:path w="1588770" h="1550670">
                <a:moveTo>
                  <a:pt x="1588731" y="366229"/>
                </a:moveTo>
                <a:lnTo>
                  <a:pt x="1576031" y="366229"/>
                </a:lnTo>
                <a:lnTo>
                  <a:pt x="1576031" y="404329"/>
                </a:lnTo>
                <a:lnTo>
                  <a:pt x="1588731" y="404329"/>
                </a:lnTo>
                <a:lnTo>
                  <a:pt x="1588731" y="366229"/>
                </a:lnTo>
                <a:close/>
              </a:path>
              <a:path w="1588770" h="1550670">
                <a:moveTo>
                  <a:pt x="1588731" y="417029"/>
                </a:moveTo>
                <a:lnTo>
                  <a:pt x="1576031" y="417029"/>
                </a:lnTo>
                <a:lnTo>
                  <a:pt x="1576031" y="455129"/>
                </a:lnTo>
                <a:lnTo>
                  <a:pt x="1588731" y="455129"/>
                </a:lnTo>
                <a:lnTo>
                  <a:pt x="1588731" y="417029"/>
                </a:lnTo>
                <a:close/>
              </a:path>
              <a:path w="1588770" h="1550670">
                <a:moveTo>
                  <a:pt x="1588731" y="467829"/>
                </a:moveTo>
                <a:lnTo>
                  <a:pt x="1576031" y="467829"/>
                </a:lnTo>
                <a:lnTo>
                  <a:pt x="1576031" y="505929"/>
                </a:lnTo>
                <a:lnTo>
                  <a:pt x="1588731" y="505929"/>
                </a:lnTo>
                <a:lnTo>
                  <a:pt x="1588731" y="467829"/>
                </a:lnTo>
                <a:close/>
              </a:path>
              <a:path w="1588770" h="1550670">
                <a:moveTo>
                  <a:pt x="1588731" y="518629"/>
                </a:moveTo>
                <a:lnTo>
                  <a:pt x="1576031" y="518629"/>
                </a:lnTo>
                <a:lnTo>
                  <a:pt x="1576031" y="556729"/>
                </a:lnTo>
                <a:lnTo>
                  <a:pt x="1588731" y="556729"/>
                </a:lnTo>
                <a:lnTo>
                  <a:pt x="1588731" y="518629"/>
                </a:lnTo>
                <a:close/>
              </a:path>
              <a:path w="1588770" h="1550670">
                <a:moveTo>
                  <a:pt x="1588731" y="569429"/>
                </a:moveTo>
                <a:lnTo>
                  <a:pt x="1576031" y="569429"/>
                </a:lnTo>
                <a:lnTo>
                  <a:pt x="1576031" y="607529"/>
                </a:lnTo>
                <a:lnTo>
                  <a:pt x="1588731" y="607529"/>
                </a:lnTo>
                <a:lnTo>
                  <a:pt x="1588731" y="569429"/>
                </a:lnTo>
                <a:close/>
              </a:path>
              <a:path w="1588770" h="1550670">
                <a:moveTo>
                  <a:pt x="1588731" y="620229"/>
                </a:moveTo>
                <a:lnTo>
                  <a:pt x="1576031" y="620229"/>
                </a:lnTo>
                <a:lnTo>
                  <a:pt x="1576031" y="658329"/>
                </a:lnTo>
                <a:lnTo>
                  <a:pt x="1588731" y="658329"/>
                </a:lnTo>
                <a:lnTo>
                  <a:pt x="1588731" y="620229"/>
                </a:lnTo>
                <a:close/>
              </a:path>
              <a:path w="1588770" h="1550670">
                <a:moveTo>
                  <a:pt x="1588731" y="671029"/>
                </a:moveTo>
                <a:lnTo>
                  <a:pt x="1576031" y="671029"/>
                </a:lnTo>
                <a:lnTo>
                  <a:pt x="1576031" y="709129"/>
                </a:lnTo>
                <a:lnTo>
                  <a:pt x="1588731" y="709129"/>
                </a:lnTo>
                <a:lnTo>
                  <a:pt x="1588731" y="671029"/>
                </a:lnTo>
                <a:close/>
              </a:path>
              <a:path w="1588770" h="1550670">
                <a:moveTo>
                  <a:pt x="1588731" y="721829"/>
                </a:moveTo>
                <a:lnTo>
                  <a:pt x="1576031" y="721829"/>
                </a:lnTo>
                <a:lnTo>
                  <a:pt x="1576031" y="759929"/>
                </a:lnTo>
                <a:lnTo>
                  <a:pt x="1588731" y="759929"/>
                </a:lnTo>
                <a:lnTo>
                  <a:pt x="1588731" y="721829"/>
                </a:lnTo>
                <a:close/>
              </a:path>
              <a:path w="1588770" h="1550670">
                <a:moveTo>
                  <a:pt x="1588731" y="772629"/>
                </a:moveTo>
                <a:lnTo>
                  <a:pt x="1576031" y="772629"/>
                </a:lnTo>
                <a:lnTo>
                  <a:pt x="1576031" y="810729"/>
                </a:lnTo>
                <a:lnTo>
                  <a:pt x="1588731" y="810729"/>
                </a:lnTo>
                <a:lnTo>
                  <a:pt x="1588731" y="772629"/>
                </a:lnTo>
                <a:close/>
              </a:path>
              <a:path w="1588770" h="1550670">
                <a:moveTo>
                  <a:pt x="1588731" y="823429"/>
                </a:moveTo>
                <a:lnTo>
                  <a:pt x="1576031" y="823429"/>
                </a:lnTo>
                <a:lnTo>
                  <a:pt x="1576031" y="861529"/>
                </a:lnTo>
                <a:lnTo>
                  <a:pt x="1588731" y="861529"/>
                </a:lnTo>
                <a:lnTo>
                  <a:pt x="1588731" y="823429"/>
                </a:lnTo>
                <a:close/>
              </a:path>
              <a:path w="1588770" h="1550670">
                <a:moveTo>
                  <a:pt x="1588731" y="874229"/>
                </a:moveTo>
                <a:lnTo>
                  <a:pt x="1576031" y="874229"/>
                </a:lnTo>
                <a:lnTo>
                  <a:pt x="1576031" y="912331"/>
                </a:lnTo>
                <a:lnTo>
                  <a:pt x="1588731" y="912331"/>
                </a:lnTo>
                <a:lnTo>
                  <a:pt x="1588731" y="874229"/>
                </a:lnTo>
                <a:close/>
              </a:path>
              <a:path w="1588770" h="1550670">
                <a:moveTo>
                  <a:pt x="1588731" y="925031"/>
                </a:moveTo>
                <a:lnTo>
                  <a:pt x="1576031" y="925031"/>
                </a:lnTo>
                <a:lnTo>
                  <a:pt x="1576031" y="963131"/>
                </a:lnTo>
                <a:lnTo>
                  <a:pt x="1588731" y="963131"/>
                </a:lnTo>
                <a:lnTo>
                  <a:pt x="1588731" y="925031"/>
                </a:lnTo>
                <a:close/>
              </a:path>
              <a:path w="1588770" h="1550670">
                <a:moveTo>
                  <a:pt x="1588731" y="975831"/>
                </a:moveTo>
                <a:lnTo>
                  <a:pt x="1576031" y="975831"/>
                </a:lnTo>
                <a:lnTo>
                  <a:pt x="1576031" y="1013931"/>
                </a:lnTo>
                <a:lnTo>
                  <a:pt x="1588731" y="1013931"/>
                </a:lnTo>
                <a:lnTo>
                  <a:pt x="1588731" y="975831"/>
                </a:lnTo>
                <a:close/>
              </a:path>
              <a:path w="1588770" h="1550670">
                <a:moveTo>
                  <a:pt x="1588731" y="1026631"/>
                </a:moveTo>
                <a:lnTo>
                  <a:pt x="1576031" y="1026631"/>
                </a:lnTo>
                <a:lnTo>
                  <a:pt x="1576031" y="1064731"/>
                </a:lnTo>
                <a:lnTo>
                  <a:pt x="1588731" y="1064731"/>
                </a:lnTo>
                <a:lnTo>
                  <a:pt x="1588731" y="1026631"/>
                </a:lnTo>
                <a:close/>
              </a:path>
              <a:path w="1588770" h="1550670">
                <a:moveTo>
                  <a:pt x="1588731" y="1077431"/>
                </a:moveTo>
                <a:lnTo>
                  <a:pt x="1576031" y="1077431"/>
                </a:lnTo>
                <a:lnTo>
                  <a:pt x="1576031" y="1115531"/>
                </a:lnTo>
                <a:lnTo>
                  <a:pt x="1588731" y="1115531"/>
                </a:lnTo>
                <a:lnTo>
                  <a:pt x="1588731" y="1077431"/>
                </a:lnTo>
                <a:close/>
              </a:path>
              <a:path w="1588770" h="1550670">
                <a:moveTo>
                  <a:pt x="1588731" y="1128231"/>
                </a:moveTo>
                <a:lnTo>
                  <a:pt x="1576031" y="1128231"/>
                </a:lnTo>
                <a:lnTo>
                  <a:pt x="1576031" y="1166331"/>
                </a:lnTo>
                <a:lnTo>
                  <a:pt x="1588731" y="1166331"/>
                </a:lnTo>
                <a:lnTo>
                  <a:pt x="1588731" y="1128231"/>
                </a:lnTo>
                <a:close/>
              </a:path>
              <a:path w="1588770" h="1550670">
                <a:moveTo>
                  <a:pt x="1588731" y="1179031"/>
                </a:moveTo>
                <a:lnTo>
                  <a:pt x="1576031" y="1179031"/>
                </a:lnTo>
                <a:lnTo>
                  <a:pt x="1576031" y="1217131"/>
                </a:lnTo>
                <a:lnTo>
                  <a:pt x="1588731" y="1217131"/>
                </a:lnTo>
                <a:lnTo>
                  <a:pt x="1588731" y="1179031"/>
                </a:lnTo>
                <a:close/>
              </a:path>
              <a:path w="1588770" h="1550670">
                <a:moveTo>
                  <a:pt x="1588731" y="1229831"/>
                </a:moveTo>
                <a:lnTo>
                  <a:pt x="1576031" y="1229831"/>
                </a:lnTo>
                <a:lnTo>
                  <a:pt x="1576031" y="1267931"/>
                </a:lnTo>
                <a:lnTo>
                  <a:pt x="1588731" y="1267931"/>
                </a:lnTo>
                <a:lnTo>
                  <a:pt x="1588731" y="1229831"/>
                </a:lnTo>
                <a:close/>
              </a:path>
              <a:path w="1588770" h="1550670">
                <a:moveTo>
                  <a:pt x="1588731" y="1280631"/>
                </a:moveTo>
                <a:lnTo>
                  <a:pt x="1576031" y="1280631"/>
                </a:lnTo>
                <a:lnTo>
                  <a:pt x="1576031" y="1287865"/>
                </a:lnTo>
                <a:lnTo>
                  <a:pt x="1574711" y="1313750"/>
                </a:lnTo>
                <a:lnTo>
                  <a:pt x="1574076" y="1317687"/>
                </a:lnTo>
                <a:lnTo>
                  <a:pt x="1586636" y="1319603"/>
                </a:lnTo>
                <a:lnTo>
                  <a:pt x="1587398" y="1314390"/>
                </a:lnTo>
                <a:lnTo>
                  <a:pt x="1588731" y="1287865"/>
                </a:lnTo>
                <a:lnTo>
                  <a:pt x="1588731" y="1280631"/>
                </a:lnTo>
                <a:close/>
              </a:path>
              <a:path w="1588770" h="1550670">
                <a:moveTo>
                  <a:pt x="1572158" y="1330241"/>
                </a:moveTo>
                <a:lnTo>
                  <a:pt x="1570888" y="1338562"/>
                </a:lnTo>
                <a:lnTo>
                  <a:pt x="1564703" y="1362501"/>
                </a:lnTo>
                <a:lnTo>
                  <a:pt x="1563408" y="1365958"/>
                </a:lnTo>
                <a:lnTo>
                  <a:pt x="1575333" y="1370323"/>
                </a:lnTo>
                <a:lnTo>
                  <a:pt x="1576997" y="1365664"/>
                </a:lnTo>
                <a:lnTo>
                  <a:pt x="1583448" y="1340477"/>
                </a:lnTo>
                <a:lnTo>
                  <a:pt x="1584718" y="1332157"/>
                </a:lnTo>
                <a:lnTo>
                  <a:pt x="1572158" y="1330241"/>
                </a:lnTo>
                <a:close/>
              </a:path>
              <a:path w="1588770" h="1550670">
                <a:moveTo>
                  <a:pt x="1559039" y="1377885"/>
                </a:moveTo>
                <a:lnTo>
                  <a:pt x="1556270" y="1385449"/>
                </a:lnTo>
                <a:lnTo>
                  <a:pt x="1545717" y="1407280"/>
                </a:lnTo>
                <a:lnTo>
                  <a:pt x="1543329" y="1411163"/>
                </a:lnTo>
                <a:lnTo>
                  <a:pt x="1554175" y="1417756"/>
                </a:lnTo>
                <a:lnTo>
                  <a:pt x="1557159" y="1412792"/>
                </a:lnTo>
                <a:lnTo>
                  <a:pt x="1568196" y="1389814"/>
                </a:lnTo>
                <a:lnTo>
                  <a:pt x="1570964" y="1382250"/>
                </a:lnTo>
                <a:lnTo>
                  <a:pt x="1559039" y="1377885"/>
                </a:lnTo>
                <a:close/>
              </a:path>
              <a:path w="1588770" h="1550670">
                <a:moveTo>
                  <a:pt x="1536738" y="1422017"/>
                </a:moveTo>
                <a:lnTo>
                  <a:pt x="1533169" y="1427872"/>
                </a:lnTo>
                <a:lnTo>
                  <a:pt x="1518767" y="1447097"/>
                </a:lnTo>
                <a:lnTo>
                  <a:pt x="1514703" y="1451522"/>
                </a:lnTo>
                <a:lnTo>
                  <a:pt x="1524101" y="1460064"/>
                </a:lnTo>
                <a:lnTo>
                  <a:pt x="1528927" y="1454703"/>
                </a:lnTo>
                <a:lnTo>
                  <a:pt x="1544027" y="1434466"/>
                </a:lnTo>
                <a:lnTo>
                  <a:pt x="1547583" y="1428611"/>
                </a:lnTo>
                <a:lnTo>
                  <a:pt x="1536738" y="1422017"/>
                </a:lnTo>
                <a:close/>
              </a:path>
              <a:path w="1588770" h="1550670">
                <a:moveTo>
                  <a:pt x="1506156" y="1460920"/>
                </a:moveTo>
                <a:lnTo>
                  <a:pt x="1502600" y="1464831"/>
                </a:lnTo>
                <a:lnTo>
                  <a:pt x="1484833" y="1480945"/>
                </a:lnTo>
                <a:lnTo>
                  <a:pt x="1478724" y="1485482"/>
                </a:lnTo>
                <a:lnTo>
                  <a:pt x="1486319" y="1495652"/>
                </a:lnTo>
                <a:lnTo>
                  <a:pt x="1493380" y="1490343"/>
                </a:lnTo>
                <a:lnTo>
                  <a:pt x="1511998" y="1473373"/>
                </a:lnTo>
                <a:lnTo>
                  <a:pt x="1515554" y="1469462"/>
                </a:lnTo>
                <a:lnTo>
                  <a:pt x="1506156" y="1460920"/>
                </a:lnTo>
                <a:close/>
              </a:path>
              <a:path w="1588770" h="1550670">
                <a:moveTo>
                  <a:pt x="1468551" y="1493086"/>
                </a:moveTo>
                <a:lnTo>
                  <a:pt x="1465567" y="1495314"/>
                </a:lnTo>
                <a:lnTo>
                  <a:pt x="1444942" y="1507811"/>
                </a:lnTo>
                <a:lnTo>
                  <a:pt x="1436789" y="1511707"/>
                </a:lnTo>
                <a:lnTo>
                  <a:pt x="1442300" y="1523149"/>
                </a:lnTo>
                <a:lnTo>
                  <a:pt x="1451533" y="1518665"/>
                </a:lnTo>
                <a:lnTo>
                  <a:pt x="1473174" y="1505485"/>
                </a:lnTo>
                <a:lnTo>
                  <a:pt x="1476159" y="1503258"/>
                </a:lnTo>
                <a:lnTo>
                  <a:pt x="1468551" y="1493086"/>
                </a:lnTo>
                <a:close/>
              </a:path>
              <a:path w="1588770" h="1550670">
                <a:moveTo>
                  <a:pt x="1425346" y="1517219"/>
                </a:moveTo>
                <a:lnTo>
                  <a:pt x="1423073" y="1518310"/>
                </a:lnTo>
                <a:lnTo>
                  <a:pt x="1400098" y="1526687"/>
                </a:lnTo>
                <a:lnTo>
                  <a:pt x="1390523" y="1529118"/>
                </a:lnTo>
                <a:lnTo>
                  <a:pt x="1393685" y="1541418"/>
                </a:lnTo>
                <a:lnTo>
                  <a:pt x="1404467" y="1538613"/>
                </a:lnTo>
                <a:lnTo>
                  <a:pt x="1428584" y="1529753"/>
                </a:lnTo>
                <a:lnTo>
                  <a:pt x="1430858" y="1528660"/>
                </a:lnTo>
                <a:lnTo>
                  <a:pt x="1425346" y="1517219"/>
                </a:lnTo>
                <a:close/>
              </a:path>
              <a:path w="1588770" h="1550670">
                <a:moveTo>
                  <a:pt x="1378229" y="1532280"/>
                </a:moveTo>
                <a:lnTo>
                  <a:pt x="1376146" y="1532816"/>
                </a:lnTo>
                <a:lnTo>
                  <a:pt x="1351318" y="1536572"/>
                </a:lnTo>
                <a:lnTo>
                  <a:pt x="1341767" y="1537022"/>
                </a:lnTo>
                <a:lnTo>
                  <a:pt x="1342402" y="1549707"/>
                </a:lnTo>
                <a:lnTo>
                  <a:pt x="1353235" y="1549128"/>
                </a:lnTo>
                <a:lnTo>
                  <a:pt x="1379308" y="1545116"/>
                </a:lnTo>
                <a:lnTo>
                  <a:pt x="1381391" y="1544580"/>
                </a:lnTo>
                <a:lnTo>
                  <a:pt x="1378229" y="1532280"/>
                </a:lnTo>
                <a:close/>
              </a:path>
              <a:path w="1588770" h="1550670">
                <a:moveTo>
                  <a:pt x="1291297" y="1537823"/>
                </a:moveTo>
                <a:lnTo>
                  <a:pt x="1291297" y="1550523"/>
                </a:lnTo>
                <a:lnTo>
                  <a:pt x="1326388" y="1550515"/>
                </a:lnTo>
                <a:lnTo>
                  <a:pt x="1329715" y="1550347"/>
                </a:lnTo>
                <a:lnTo>
                  <a:pt x="1329088" y="1537831"/>
                </a:lnTo>
                <a:lnTo>
                  <a:pt x="1291297" y="1537823"/>
                </a:lnTo>
                <a:close/>
              </a:path>
              <a:path w="1588770" h="1550670">
                <a:moveTo>
                  <a:pt x="1329080" y="1537663"/>
                </a:moveTo>
                <a:lnTo>
                  <a:pt x="1325752" y="1537831"/>
                </a:lnTo>
                <a:lnTo>
                  <a:pt x="1329088" y="1537831"/>
                </a:lnTo>
                <a:lnTo>
                  <a:pt x="1329080" y="1537663"/>
                </a:lnTo>
                <a:close/>
              </a:path>
              <a:path w="1588770" h="1550670">
                <a:moveTo>
                  <a:pt x="1278597" y="1537823"/>
                </a:moveTo>
                <a:lnTo>
                  <a:pt x="1240497" y="1537823"/>
                </a:lnTo>
                <a:lnTo>
                  <a:pt x="1240497" y="1550523"/>
                </a:lnTo>
                <a:lnTo>
                  <a:pt x="1278597" y="1550523"/>
                </a:lnTo>
                <a:lnTo>
                  <a:pt x="1278597" y="1537823"/>
                </a:lnTo>
                <a:close/>
              </a:path>
              <a:path w="1588770" h="1550670">
                <a:moveTo>
                  <a:pt x="1227797" y="1537823"/>
                </a:moveTo>
                <a:lnTo>
                  <a:pt x="1189697" y="1537823"/>
                </a:lnTo>
                <a:lnTo>
                  <a:pt x="1189697" y="1550523"/>
                </a:lnTo>
                <a:lnTo>
                  <a:pt x="1227797" y="1550523"/>
                </a:lnTo>
                <a:lnTo>
                  <a:pt x="1227797" y="1537823"/>
                </a:lnTo>
                <a:close/>
              </a:path>
              <a:path w="1588770" h="1550670">
                <a:moveTo>
                  <a:pt x="1176997" y="1537823"/>
                </a:moveTo>
                <a:lnTo>
                  <a:pt x="1138897" y="1537823"/>
                </a:lnTo>
                <a:lnTo>
                  <a:pt x="1138897" y="1550523"/>
                </a:lnTo>
                <a:lnTo>
                  <a:pt x="1176997" y="1550523"/>
                </a:lnTo>
                <a:lnTo>
                  <a:pt x="1176997" y="1537823"/>
                </a:lnTo>
                <a:close/>
              </a:path>
              <a:path w="1588770" h="1550670">
                <a:moveTo>
                  <a:pt x="1126197" y="1537823"/>
                </a:moveTo>
                <a:lnTo>
                  <a:pt x="1088097" y="1537823"/>
                </a:lnTo>
                <a:lnTo>
                  <a:pt x="1088097" y="1550523"/>
                </a:lnTo>
                <a:lnTo>
                  <a:pt x="1126197" y="1550523"/>
                </a:lnTo>
                <a:lnTo>
                  <a:pt x="1126197" y="1537823"/>
                </a:lnTo>
                <a:close/>
              </a:path>
              <a:path w="1588770" h="1550670">
                <a:moveTo>
                  <a:pt x="1075397" y="1537823"/>
                </a:moveTo>
                <a:lnTo>
                  <a:pt x="1037297" y="1537823"/>
                </a:lnTo>
                <a:lnTo>
                  <a:pt x="1037297" y="1550523"/>
                </a:lnTo>
                <a:lnTo>
                  <a:pt x="1075397" y="1550523"/>
                </a:lnTo>
                <a:lnTo>
                  <a:pt x="1075397" y="1537823"/>
                </a:lnTo>
                <a:close/>
              </a:path>
              <a:path w="1588770" h="1550670">
                <a:moveTo>
                  <a:pt x="1024597" y="1537823"/>
                </a:moveTo>
                <a:lnTo>
                  <a:pt x="986497" y="1537823"/>
                </a:lnTo>
                <a:lnTo>
                  <a:pt x="986497" y="1550523"/>
                </a:lnTo>
                <a:lnTo>
                  <a:pt x="1024597" y="1550523"/>
                </a:lnTo>
                <a:lnTo>
                  <a:pt x="1024597" y="1537823"/>
                </a:lnTo>
                <a:close/>
              </a:path>
              <a:path w="1588770" h="1550670">
                <a:moveTo>
                  <a:pt x="973797" y="1537823"/>
                </a:moveTo>
                <a:lnTo>
                  <a:pt x="935697" y="1537823"/>
                </a:lnTo>
                <a:lnTo>
                  <a:pt x="935697" y="1550523"/>
                </a:lnTo>
                <a:lnTo>
                  <a:pt x="973797" y="1550523"/>
                </a:lnTo>
                <a:lnTo>
                  <a:pt x="973797" y="1537823"/>
                </a:lnTo>
                <a:close/>
              </a:path>
              <a:path w="1588770" h="1550670">
                <a:moveTo>
                  <a:pt x="922997" y="1537823"/>
                </a:moveTo>
                <a:lnTo>
                  <a:pt x="884897" y="1537823"/>
                </a:lnTo>
                <a:lnTo>
                  <a:pt x="884897" y="1550523"/>
                </a:lnTo>
                <a:lnTo>
                  <a:pt x="922997" y="1550523"/>
                </a:lnTo>
                <a:lnTo>
                  <a:pt x="922997" y="1537823"/>
                </a:lnTo>
                <a:close/>
              </a:path>
              <a:path w="1588770" h="1550670">
                <a:moveTo>
                  <a:pt x="872197" y="1537823"/>
                </a:moveTo>
                <a:lnTo>
                  <a:pt x="834097" y="1537823"/>
                </a:lnTo>
                <a:lnTo>
                  <a:pt x="834097" y="1550523"/>
                </a:lnTo>
                <a:lnTo>
                  <a:pt x="872197" y="1550523"/>
                </a:lnTo>
                <a:lnTo>
                  <a:pt x="872197" y="1537823"/>
                </a:lnTo>
                <a:close/>
              </a:path>
              <a:path w="1588770" h="1550670">
                <a:moveTo>
                  <a:pt x="821397" y="1537823"/>
                </a:moveTo>
                <a:lnTo>
                  <a:pt x="783297" y="1537823"/>
                </a:lnTo>
                <a:lnTo>
                  <a:pt x="783297" y="1550523"/>
                </a:lnTo>
                <a:lnTo>
                  <a:pt x="821397" y="1550523"/>
                </a:lnTo>
                <a:lnTo>
                  <a:pt x="821397" y="1537823"/>
                </a:lnTo>
                <a:close/>
              </a:path>
              <a:path w="1588770" h="1550670">
                <a:moveTo>
                  <a:pt x="770597" y="1537823"/>
                </a:moveTo>
                <a:lnTo>
                  <a:pt x="732497" y="1537823"/>
                </a:lnTo>
                <a:lnTo>
                  <a:pt x="732497" y="1550523"/>
                </a:lnTo>
                <a:lnTo>
                  <a:pt x="770597" y="1550523"/>
                </a:lnTo>
                <a:lnTo>
                  <a:pt x="770597" y="1537823"/>
                </a:lnTo>
                <a:close/>
              </a:path>
              <a:path w="1588770" h="1550670">
                <a:moveTo>
                  <a:pt x="719797" y="1537823"/>
                </a:moveTo>
                <a:lnTo>
                  <a:pt x="681697" y="1537823"/>
                </a:lnTo>
                <a:lnTo>
                  <a:pt x="681697" y="1550523"/>
                </a:lnTo>
                <a:lnTo>
                  <a:pt x="719797" y="1550523"/>
                </a:lnTo>
                <a:lnTo>
                  <a:pt x="719797" y="1537823"/>
                </a:lnTo>
                <a:close/>
              </a:path>
              <a:path w="1588770" h="1550670">
                <a:moveTo>
                  <a:pt x="668997" y="1537823"/>
                </a:moveTo>
                <a:lnTo>
                  <a:pt x="630897" y="1537823"/>
                </a:lnTo>
                <a:lnTo>
                  <a:pt x="630897" y="1550523"/>
                </a:lnTo>
                <a:lnTo>
                  <a:pt x="668997" y="1550523"/>
                </a:lnTo>
                <a:lnTo>
                  <a:pt x="668997" y="1537823"/>
                </a:lnTo>
                <a:close/>
              </a:path>
              <a:path w="1588770" h="1550670">
                <a:moveTo>
                  <a:pt x="618197" y="1537823"/>
                </a:moveTo>
                <a:lnTo>
                  <a:pt x="580097" y="1537823"/>
                </a:lnTo>
                <a:lnTo>
                  <a:pt x="580097" y="1550523"/>
                </a:lnTo>
                <a:lnTo>
                  <a:pt x="618197" y="1550523"/>
                </a:lnTo>
                <a:lnTo>
                  <a:pt x="618197" y="1537823"/>
                </a:lnTo>
                <a:close/>
              </a:path>
              <a:path w="1588770" h="1550670">
                <a:moveTo>
                  <a:pt x="567397" y="1537823"/>
                </a:moveTo>
                <a:lnTo>
                  <a:pt x="529297" y="1537823"/>
                </a:lnTo>
                <a:lnTo>
                  <a:pt x="529297" y="1550523"/>
                </a:lnTo>
                <a:lnTo>
                  <a:pt x="567397" y="1550523"/>
                </a:lnTo>
                <a:lnTo>
                  <a:pt x="567397" y="1537823"/>
                </a:lnTo>
                <a:close/>
              </a:path>
              <a:path w="1588770" h="1550670">
                <a:moveTo>
                  <a:pt x="516597" y="1537823"/>
                </a:moveTo>
                <a:lnTo>
                  <a:pt x="478497" y="1537823"/>
                </a:lnTo>
                <a:lnTo>
                  <a:pt x="478497" y="1550523"/>
                </a:lnTo>
                <a:lnTo>
                  <a:pt x="516597" y="1550523"/>
                </a:lnTo>
                <a:lnTo>
                  <a:pt x="516597" y="1537823"/>
                </a:lnTo>
                <a:close/>
              </a:path>
              <a:path w="1588770" h="1550670">
                <a:moveTo>
                  <a:pt x="465797" y="1537823"/>
                </a:moveTo>
                <a:lnTo>
                  <a:pt x="427697" y="1537823"/>
                </a:lnTo>
                <a:lnTo>
                  <a:pt x="427697" y="1550523"/>
                </a:lnTo>
                <a:lnTo>
                  <a:pt x="465797" y="1550523"/>
                </a:lnTo>
                <a:lnTo>
                  <a:pt x="465797" y="1537823"/>
                </a:lnTo>
                <a:close/>
              </a:path>
              <a:path w="1588770" h="1550670">
                <a:moveTo>
                  <a:pt x="414997" y="1537823"/>
                </a:moveTo>
                <a:lnTo>
                  <a:pt x="376897" y="1537823"/>
                </a:lnTo>
                <a:lnTo>
                  <a:pt x="376897" y="1550523"/>
                </a:lnTo>
                <a:lnTo>
                  <a:pt x="414997" y="1550523"/>
                </a:lnTo>
                <a:lnTo>
                  <a:pt x="414997" y="1537823"/>
                </a:lnTo>
                <a:close/>
              </a:path>
              <a:path w="1588770" h="1550670">
                <a:moveTo>
                  <a:pt x="364197" y="1537823"/>
                </a:moveTo>
                <a:lnTo>
                  <a:pt x="326097" y="1537823"/>
                </a:lnTo>
                <a:lnTo>
                  <a:pt x="326097" y="1550523"/>
                </a:lnTo>
                <a:lnTo>
                  <a:pt x="364197" y="1550523"/>
                </a:lnTo>
                <a:lnTo>
                  <a:pt x="364197" y="1537823"/>
                </a:lnTo>
                <a:close/>
              </a:path>
              <a:path w="1588770" h="1550670">
                <a:moveTo>
                  <a:pt x="313397" y="1537823"/>
                </a:moveTo>
                <a:lnTo>
                  <a:pt x="275297" y="1537823"/>
                </a:lnTo>
                <a:lnTo>
                  <a:pt x="275297" y="1550523"/>
                </a:lnTo>
                <a:lnTo>
                  <a:pt x="313397" y="1550523"/>
                </a:lnTo>
                <a:lnTo>
                  <a:pt x="313397" y="1537823"/>
                </a:lnTo>
                <a:close/>
              </a:path>
              <a:path w="1588770" h="1550670">
                <a:moveTo>
                  <a:pt x="225628" y="1534774"/>
                </a:moveTo>
                <a:lnTo>
                  <a:pt x="223710" y="1547329"/>
                </a:lnTo>
                <a:lnTo>
                  <a:pt x="236131" y="1549192"/>
                </a:lnTo>
                <a:lnTo>
                  <a:pt x="262280" y="1550512"/>
                </a:lnTo>
                <a:lnTo>
                  <a:pt x="262928" y="1537829"/>
                </a:lnTo>
                <a:lnTo>
                  <a:pt x="236778" y="1536508"/>
                </a:lnTo>
                <a:lnTo>
                  <a:pt x="225628" y="1534774"/>
                </a:lnTo>
                <a:close/>
              </a:path>
              <a:path w="1588770" h="1550670">
                <a:moveTo>
                  <a:pt x="177723" y="1522696"/>
                </a:moveTo>
                <a:lnTo>
                  <a:pt x="173354" y="1534622"/>
                </a:lnTo>
                <a:lnTo>
                  <a:pt x="184861" y="1538800"/>
                </a:lnTo>
                <a:lnTo>
                  <a:pt x="210045" y="1545243"/>
                </a:lnTo>
                <a:lnTo>
                  <a:pt x="211162" y="1545413"/>
                </a:lnTo>
                <a:lnTo>
                  <a:pt x="213080" y="1532859"/>
                </a:lnTo>
                <a:lnTo>
                  <a:pt x="211963" y="1532689"/>
                </a:lnTo>
                <a:lnTo>
                  <a:pt x="188023" y="1526500"/>
                </a:lnTo>
                <a:lnTo>
                  <a:pt x="177723" y="1522696"/>
                </a:lnTo>
                <a:close/>
              </a:path>
              <a:path w="1588770" h="1550670">
                <a:moveTo>
                  <a:pt x="133134" y="1501339"/>
                </a:moveTo>
                <a:lnTo>
                  <a:pt x="126542" y="1512192"/>
                </a:lnTo>
                <a:lnTo>
                  <a:pt x="137731" y="1518959"/>
                </a:lnTo>
                <a:lnTo>
                  <a:pt x="160705" y="1529994"/>
                </a:lnTo>
                <a:lnTo>
                  <a:pt x="161429" y="1530257"/>
                </a:lnTo>
                <a:lnTo>
                  <a:pt x="165798" y="1518331"/>
                </a:lnTo>
                <a:lnTo>
                  <a:pt x="165074" y="1518069"/>
                </a:lnTo>
                <a:lnTo>
                  <a:pt x="143243" y="1507517"/>
                </a:lnTo>
                <a:lnTo>
                  <a:pt x="133134" y="1501339"/>
                </a:lnTo>
                <a:close/>
              </a:path>
              <a:path w="1588770" h="1550670">
                <a:moveTo>
                  <a:pt x="93611" y="1471597"/>
                </a:moveTo>
                <a:lnTo>
                  <a:pt x="85064" y="1480995"/>
                </a:lnTo>
                <a:lnTo>
                  <a:pt x="95821" y="1490731"/>
                </a:lnTo>
                <a:lnTo>
                  <a:pt x="115201" y="1505223"/>
                </a:lnTo>
                <a:lnTo>
                  <a:pt x="122808" y="1495051"/>
                </a:lnTo>
                <a:lnTo>
                  <a:pt x="103428" y="1480559"/>
                </a:lnTo>
                <a:lnTo>
                  <a:pt x="93611" y="1471597"/>
                </a:lnTo>
                <a:close/>
              </a:path>
              <a:path w="1588770" h="1550670">
                <a:moveTo>
                  <a:pt x="60680" y="1434677"/>
                </a:moveTo>
                <a:lnTo>
                  <a:pt x="50507" y="1442283"/>
                </a:lnTo>
                <a:lnTo>
                  <a:pt x="60185" y="1455172"/>
                </a:lnTo>
                <a:lnTo>
                  <a:pt x="75374" y="1471889"/>
                </a:lnTo>
                <a:lnTo>
                  <a:pt x="84772" y="1463347"/>
                </a:lnTo>
                <a:lnTo>
                  <a:pt x="69583" y="1446630"/>
                </a:lnTo>
                <a:lnTo>
                  <a:pt x="60680" y="1434677"/>
                </a:lnTo>
                <a:close/>
              </a:path>
              <a:path w="1588770" h="1550670">
                <a:moveTo>
                  <a:pt x="35648" y="1392015"/>
                </a:moveTo>
                <a:lnTo>
                  <a:pt x="24218" y="1397527"/>
                </a:lnTo>
                <a:lnTo>
                  <a:pt x="31864" y="1413333"/>
                </a:lnTo>
                <a:lnTo>
                  <a:pt x="42849" y="1431414"/>
                </a:lnTo>
                <a:lnTo>
                  <a:pt x="53695" y="1424820"/>
                </a:lnTo>
                <a:lnTo>
                  <a:pt x="42710" y="1406739"/>
                </a:lnTo>
                <a:lnTo>
                  <a:pt x="35648" y="1392015"/>
                </a:lnTo>
                <a:close/>
              </a:path>
              <a:path w="1588770" h="1550670">
                <a:moveTo>
                  <a:pt x="19596" y="1345264"/>
                </a:moveTo>
                <a:lnTo>
                  <a:pt x="7289" y="1348426"/>
                </a:lnTo>
                <a:lnTo>
                  <a:pt x="11912" y="1366265"/>
                </a:lnTo>
                <a:lnTo>
                  <a:pt x="18884" y="1385329"/>
                </a:lnTo>
                <a:lnTo>
                  <a:pt x="30810" y="1380964"/>
                </a:lnTo>
                <a:lnTo>
                  <a:pt x="23837" y="1361901"/>
                </a:lnTo>
                <a:lnTo>
                  <a:pt x="19596" y="1345264"/>
                </a:lnTo>
                <a:close/>
              </a:path>
              <a:path w="1588770" h="1550670">
                <a:moveTo>
                  <a:pt x="13131" y="1296280"/>
                </a:moveTo>
                <a:lnTo>
                  <a:pt x="457" y="1296920"/>
                </a:lnTo>
                <a:lnTo>
                  <a:pt x="1397" y="1315029"/>
                </a:lnTo>
                <a:lnTo>
                  <a:pt x="4508" y="1335399"/>
                </a:lnTo>
                <a:lnTo>
                  <a:pt x="17056" y="1333484"/>
                </a:lnTo>
                <a:lnTo>
                  <a:pt x="13957" y="1313112"/>
                </a:lnTo>
                <a:lnTo>
                  <a:pt x="13131" y="129628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80326" y="4693411"/>
            <a:ext cx="108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7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37704" y="5108447"/>
            <a:ext cx="612648" cy="6522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5473725" y="1773935"/>
            <a:ext cx="2816860" cy="3704590"/>
            <a:chOff x="5473725" y="1773935"/>
            <a:chExt cx="2816860" cy="3704590"/>
          </a:xfrm>
        </p:grpSpPr>
        <p:sp>
          <p:nvSpPr>
            <p:cNvPr id="29" name="object 29"/>
            <p:cNvSpPr/>
            <p:nvPr/>
          </p:nvSpPr>
          <p:spPr>
            <a:xfrm>
              <a:off x="5473725" y="2512961"/>
              <a:ext cx="1069975" cy="2965450"/>
            </a:xfrm>
            <a:custGeom>
              <a:avLst/>
              <a:gdLst/>
              <a:ahLst/>
              <a:cxnLst/>
              <a:rect l="l" t="t" r="r" b="b"/>
              <a:pathLst>
                <a:path w="1069975" h="2965450">
                  <a:moveTo>
                    <a:pt x="35966" y="0"/>
                  </a:moveTo>
                  <a:lnTo>
                    <a:pt x="0" y="12585"/>
                  </a:lnTo>
                  <a:lnTo>
                    <a:pt x="12585" y="48552"/>
                  </a:lnTo>
                  <a:lnTo>
                    <a:pt x="48539" y="35966"/>
                  </a:lnTo>
                  <a:lnTo>
                    <a:pt x="35966" y="0"/>
                  </a:lnTo>
                  <a:close/>
                </a:path>
                <a:path w="1069975" h="2965450">
                  <a:moveTo>
                    <a:pt x="61125" y="71932"/>
                  </a:moveTo>
                  <a:lnTo>
                    <a:pt x="25158" y="84518"/>
                  </a:lnTo>
                  <a:lnTo>
                    <a:pt x="37744" y="120472"/>
                  </a:lnTo>
                  <a:lnTo>
                    <a:pt x="73710" y="107899"/>
                  </a:lnTo>
                  <a:lnTo>
                    <a:pt x="61125" y="71932"/>
                  </a:lnTo>
                  <a:close/>
                </a:path>
                <a:path w="1069975" h="2965450">
                  <a:moveTo>
                    <a:pt x="86283" y="143852"/>
                  </a:moveTo>
                  <a:lnTo>
                    <a:pt x="50330" y="156438"/>
                  </a:lnTo>
                  <a:lnTo>
                    <a:pt x="62903" y="192405"/>
                  </a:lnTo>
                  <a:lnTo>
                    <a:pt x="98869" y="179819"/>
                  </a:lnTo>
                  <a:lnTo>
                    <a:pt x="86283" y="143852"/>
                  </a:lnTo>
                  <a:close/>
                </a:path>
                <a:path w="1069975" h="2965450">
                  <a:moveTo>
                    <a:pt x="111455" y="215785"/>
                  </a:moveTo>
                  <a:lnTo>
                    <a:pt x="75488" y="228358"/>
                  </a:lnTo>
                  <a:lnTo>
                    <a:pt x="88074" y="264325"/>
                  </a:lnTo>
                  <a:lnTo>
                    <a:pt x="124028" y="251739"/>
                  </a:lnTo>
                  <a:lnTo>
                    <a:pt x="111455" y="215785"/>
                  </a:lnTo>
                  <a:close/>
                </a:path>
                <a:path w="1069975" h="2965450">
                  <a:moveTo>
                    <a:pt x="136613" y="287705"/>
                  </a:moveTo>
                  <a:lnTo>
                    <a:pt x="100647" y="300291"/>
                  </a:lnTo>
                  <a:lnTo>
                    <a:pt x="113233" y="336245"/>
                  </a:lnTo>
                  <a:lnTo>
                    <a:pt x="149199" y="323672"/>
                  </a:lnTo>
                  <a:lnTo>
                    <a:pt x="136613" y="287705"/>
                  </a:lnTo>
                  <a:close/>
                </a:path>
                <a:path w="1069975" h="2965450">
                  <a:moveTo>
                    <a:pt x="161785" y="359625"/>
                  </a:moveTo>
                  <a:lnTo>
                    <a:pt x="125818" y="372211"/>
                  </a:lnTo>
                  <a:lnTo>
                    <a:pt x="138404" y="408178"/>
                  </a:lnTo>
                  <a:lnTo>
                    <a:pt x="174358" y="395592"/>
                  </a:lnTo>
                  <a:lnTo>
                    <a:pt x="161785" y="359625"/>
                  </a:lnTo>
                  <a:close/>
                </a:path>
                <a:path w="1069975" h="2965450">
                  <a:moveTo>
                    <a:pt x="186943" y="431558"/>
                  </a:moveTo>
                  <a:lnTo>
                    <a:pt x="150977" y="444131"/>
                  </a:lnTo>
                  <a:lnTo>
                    <a:pt x="163563" y="480098"/>
                  </a:lnTo>
                  <a:lnTo>
                    <a:pt x="199529" y="467512"/>
                  </a:lnTo>
                  <a:lnTo>
                    <a:pt x="186943" y="431558"/>
                  </a:lnTo>
                  <a:close/>
                </a:path>
                <a:path w="1069975" h="2965450">
                  <a:moveTo>
                    <a:pt x="212102" y="503478"/>
                  </a:moveTo>
                  <a:lnTo>
                    <a:pt x="176149" y="516064"/>
                  </a:lnTo>
                  <a:lnTo>
                    <a:pt x="188722" y="552030"/>
                  </a:lnTo>
                  <a:lnTo>
                    <a:pt x="224688" y="539445"/>
                  </a:lnTo>
                  <a:lnTo>
                    <a:pt x="212102" y="503478"/>
                  </a:lnTo>
                  <a:close/>
                </a:path>
                <a:path w="1069975" h="2965450">
                  <a:moveTo>
                    <a:pt x="237274" y="575411"/>
                  </a:moveTo>
                  <a:lnTo>
                    <a:pt x="201307" y="587984"/>
                  </a:lnTo>
                  <a:lnTo>
                    <a:pt x="213893" y="623951"/>
                  </a:lnTo>
                  <a:lnTo>
                    <a:pt x="249859" y="611365"/>
                  </a:lnTo>
                  <a:lnTo>
                    <a:pt x="237274" y="575411"/>
                  </a:lnTo>
                  <a:close/>
                </a:path>
                <a:path w="1069975" h="2965450">
                  <a:moveTo>
                    <a:pt x="262432" y="647331"/>
                  </a:moveTo>
                  <a:lnTo>
                    <a:pt x="226479" y="659917"/>
                  </a:lnTo>
                  <a:lnTo>
                    <a:pt x="239052" y="695871"/>
                  </a:lnTo>
                  <a:lnTo>
                    <a:pt x="275018" y="683298"/>
                  </a:lnTo>
                  <a:lnTo>
                    <a:pt x="262432" y="647331"/>
                  </a:lnTo>
                  <a:close/>
                </a:path>
                <a:path w="1069975" h="2965450">
                  <a:moveTo>
                    <a:pt x="287604" y="719251"/>
                  </a:moveTo>
                  <a:lnTo>
                    <a:pt x="251637" y="731837"/>
                  </a:lnTo>
                  <a:lnTo>
                    <a:pt x="264223" y="767803"/>
                  </a:lnTo>
                  <a:lnTo>
                    <a:pt x="300177" y="755218"/>
                  </a:lnTo>
                  <a:lnTo>
                    <a:pt x="287604" y="719251"/>
                  </a:lnTo>
                  <a:close/>
                </a:path>
                <a:path w="1069975" h="2965450">
                  <a:moveTo>
                    <a:pt x="312762" y="791184"/>
                  </a:moveTo>
                  <a:lnTo>
                    <a:pt x="276796" y="803757"/>
                  </a:lnTo>
                  <a:lnTo>
                    <a:pt x="289382" y="839724"/>
                  </a:lnTo>
                  <a:lnTo>
                    <a:pt x="325348" y="827138"/>
                  </a:lnTo>
                  <a:lnTo>
                    <a:pt x="312762" y="791184"/>
                  </a:lnTo>
                  <a:close/>
                </a:path>
                <a:path w="1069975" h="2965450">
                  <a:moveTo>
                    <a:pt x="337934" y="863104"/>
                  </a:moveTo>
                  <a:lnTo>
                    <a:pt x="301967" y="875690"/>
                  </a:lnTo>
                  <a:lnTo>
                    <a:pt x="314553" y="911656"/>
                  </a:lnTo>
                  <a:lnTo>
                    <a:pt x="350507" y="899071"/>
                  </a:lnTo>
                  <a:lnTo>
                    <a:pt x="337934" y="863104"/>
                  </a:lnTo>
                  <a:close/>
                </a:path>
                <a:path w="1069975" h="2965450">
                  <a:moveTo>
                    <a:pt x="363092" y="935024"/>
                  </a:moveTo>
                  <a:lnTo>
                    <a:pt x="327126" y="947610"/>
                  </a:lnTo>
                  <a:lnTo>
                    <a:pt x="339712" y="983576"/>
                  </a:lnTo>
                  <a:lnTo>
                    <a:pt x="375678" y="970991"/>
                  </a:lnTo>
                  <a:lnTo>
                    <a:pt x="363092" y="935024"/>
                  </a:lnTo>
                  <a:close/>
                </a:path>
                <a:path w="1069975" h="2965450">
                  <a:moveTo>
                    <a:pt x="388251" y="1006957"/>
                  </a:moveTo>
                  <a:lnTo>
                    <a:pt x="352298" y="1019543"/>
                  </a:lnTo>
                  <a:lnTo>
                    <a:pt x="364871" y="1055497"/>
                  </a:lnTo>
                  <a:lnTo>
                    <a:pt x="400837" y="1042924"/>
                  </a:lnTo>
                  <a:lnTo>
                    <a:pt x="388251" y="1006957"/>
                  </a:lnTo>
                  <a:close/>
                </a:path>
                <a:path w="1069975" h="2965450">
                  <a:moveTo>
                    <a:pt x="413423" y="1078877"/>
                  </a:moveTo>
                  <a:lnTo>
                    <a:pt x="377456" y="1091463"/>
                  </a:lnTo>
                  <a:lnTo>
                    <a:pt x="390042" y="1127429"/>
                  </a:lnTo>
                  <a:lnTo>
                    <a:pt x="426008" y="1114844"/>
                  </a:lnTo>
                  <a:lnTo>
                    <a:pt x="413423" y="1078877"/>
                  </a:lnTo>
                  <a:close/>
                </a:path>
                <a:path w="1069975" h="2965450">
                  <a:moveTo>
                    <a:pt x="438581" y="1150810"/>
                  </a:moveTo>
                  <a:lnTo>
                    <a:pt x="402628" y="1163383"/>
                  </a:lnTo>
                  <a:lnTo>
                    <a:pt x="415201" y="1199349"/>
                  </a:lnTo>
                  <a:lnTo>
                    <a:pt x="451167" y="1186764"/>
                  </a:lnTo>
                  <a:lnTo>
                    <a:pt x="438581" y="1150810"/>
                  </a:lnTo>
                  <a:close/>
                </a:path>
                <a:path w="1069975" h="2965450">
                  <a:moveTo>
                    <a:pt x="463753" y="1222730"/>
                  </a:moveTo>
                  <a:lnTo>
                    <a:pt x="427786" y="1235316"/>
                  </a:lnTo>
                  <a:lnTo>
                    <a:pt x="440372" y="1271270"/>
                  </a:lnTo>
                  <a:lnTo>
                    <a:pt x="476326" y="1258697"/>
                  </a:lnTo>
                  <a:lnTo>
                    <a:pt x="463753" y="1222730"/>
                  </a:lnTo>
                  <a:close/>
                </a:path>
                <a:path w="1069975" h="2965450">
                  <a:moveTo>
                    <a:pt x="488911" y="1294650"/>
                  </a:moveTo>
                  <a:lnTo>
                    <a:pt x="452945" y="1307236"/>
                  </a:lnTo>
                  <a:lnTo>
                    <a:pt x="465531" y="1343202"/>
                  </a:lnTo>
                  <a:lnTo>
                    <a:pt x="501497" y="1330617"/>
                  </a:lnTo>
                  <a:lnTo>
                    <a:pt x="488911" y="1294650"/>
                  </a:lnTo>
                  <a:close/>
                </a:path>
                <a:path w="1069975" h="2965450">
                  <a:moveTo>
                    <a:pt x="514070" y="1366583"/>
                  </a:moveTo>
                  <a:lnTo>
                    <a:pt x="478116" y="1379169"/>
                  </a:lnTo>
                  <a:lnTo>
                    <a:pt x="490689" y="1415122"/>
                  </a:lnTo>
                  <a:lnTo>
                    <a:pt x="526656" y="1402537"/>
                  </a:lnTo>
                  <a:lnTo>
                    <a:pt x="514070" y="1366583"/>
                  </a:lnTo>
                  <a:close/>
                </a:path>
                <a:path w="1069975" h="2965450">
                  <a:moveTo>
                    <a:pt x="539241" y="1438503"/>
                  </a:moveTo>
                  <a:lnTo>
                    <a:pt x="503275" y="1451089"/>
                  </a:lnTo>
                  <a:lnTo>
                    <a:pt x="515861" y="1487055"/>
                  </a:lnTo>
                  <a:lnTo>
                    <a:pt x="551827" y="1474470"/>
                  </a:lnTo>
                  <a:lnTo>
                    <a:pt x="539241" y="1438503"/>
                  </a:lnTo>
                  <a:close/>
                </a:path>
                <a:path w="1069975" h="2965450">
                  <a:moveTo>
                    <a:pt x="564400" y="1510436"/>
                  </a:moveTo>
                  <a:lnTo>
                    <a:pt x="528447" y="1523009"/>
                  </a:lnTo>
                  <a:lnTo>
                    <a:pt x="541019" y="1558975"/>
                  </a:lnTo>
                  <a:lnTo>
                    <a:pt x="576986" y="1546390"/>
                  </a:lnTo>
                  <a:lnTo>
                    <a:pt x="564400" y="1510436"/>
                  </a:lnTo>
                  <a:close/>
                </a:path>
                <a:path w="1069975" h="2965450">
                  <a:moveTo>
                    <a:pt x="589572" y="1582356"/>
                  </a:moveTo>
                  <a:lnTo>
                    <a:pt x="553605" y="1594942"/>
                  </a:lnTo>
                  <a:lnTo>
                    <a:pt x="566191" y="1630895"/>
                  </a:lnTo>
                  <a:lnTo>
                    <a:pt x="602145" y="1618322"/>
                  </a:lnTo>
                  <a:lnTo>
                    <a:pt x="589572" y="1582356"/>
                  </a:lnTo>
                  <a:close/>
                </a:path>
                <a:path w="1069975" h="2965450">
                  <a:moveTo>
                    <a:pt x="614730" y="1654276"/>
                  </a:moveTo>
                  <a:lnTo>
                    <a:pt x="578764" y="1666862"/>
                  </a:lnTo>
                  <a:lnTo>
                    <a:pt x="591350" y="1702828"/>
                  </a:lnTo>
                  <a:lnTo>
                    <a:pt x="627316" y="1690243"/>
                  </a:lnTo>
                  <a:lnTo>
                    <a:pt x="614730" y="1654276"/>
                  </a:lnTo>
                  <a:close/>
                </a:path>
                <a:path w="1069975" h="2965450">
                  <a:moveTo>
                    <a:pt x="639902" y="1726209"/>
                  </a:moveTo>
                  <a:lnTo>
                    <a:pt x="603935" y="1738782"/>
                  </a:lnTo>
                  <a:lnTo>
                    <a:pt x="616521" y="1774748"/>
                  </a:lnTo>
                  <a:lnTo>
                    <a:pt x="652475" y="1762163"/>
                  </a:lnTo>
                  <a:lnTo>
                    <a:pt x="639902" y="1726209"/>
                  </a:lnTo>
                  <a:close/>
                </a:path>
                <a:path w="1069975" h="2965450">
                  <a:moveTo>
                    <a:pt x="665060" y="1798129"/>
                  </a:moveTo>
                  <a:lnTo>
                    <a:pt x="629094" y="1810715"/>
                  </a:lnTo>
                  <a:lnTo>
                    <a:pt x="641680" y="1846681"/>
                  </a:lnTo>
                  <a:lnTo>
                    <a:pt x="677646" y="1834095"/>
                  </a:lnTo>
                  <a:lnTo>
                    <a:pt x="665060" y="1798129"/>
                  </a:lnTo>
                  <a:close/>
                </a:path>
                <a:path w="1069975" h="2965450">
                  <a:moveTo>
                    <a:pt x="690219" y="1870062"/>
                  </a:moveTo>
                  <a:lnTo>
                    <a:pt x="654265" y="1882635"/>
                  </a:lnTo>
                  <a:lnTo>
                    <a:pt x="666838" y="1918601"/>
                  </a:lnTo>
                  <a:lnTo>
                    <a:pt x="702805" y="1906016"/>
                  </a:lnTo>
                  <a:lnTo>
                    <a:pt x="690219" y="1870062"/>
                  </a:lnTo>
                  <a:close/>
                </a:path>
                <a:path w="1069975" h="2965450">
                  <a:moveTo>
                    <a:pt x="715390" y="1941982"/>
                  </a:moveTo>
                  <a:lnTo>
                    <a:pt x="679424" y="1954568"/>
                  </a:lnTo>
                  <a:lnTo>
                    <a:pt x="692010" y="1990521"/>
                  </a:lnTo>
                  <a:lnTo>
                    <a:pt x="727976" y="1977948"/>
                  </a:lnTo>
                  <a:lnTo>
                    <a:pt x="715390" y="1941982"/>
                  </a:lnTo>
                  <a:close/>
                </a:path>
                <a:path w="1069975" h="2965450">
                  <a:moveTo>
                    <a:pt x="740549" y="2013902"/>
                  </a:moveTo>
                  <a:lnTo>
                    <a:pt x="704596" y="2026488"/>
                  </a:lnTo>
                  <a:lnTo>
                    <a:pt x="717168" y="2062454"/>
                  </a:lnTo>
                  <a:lnTo>
                    <a:pt x="753135" y="2049868"/>
                  </a:lnTo>
                  <a:lnTo>
                    <a:pt x="740549" y="2013902"/>
                  </a:lnTo>
                  <a:close/>
                </a:path>
                <a:path w="1069975" h="2965450">
                  <a:moveTo>
                    <a:pt x="765721" y="2085835"/>
                  </a:moveTo>
                  <a:lnTo>
                    <a:pt x="729754" y="2098408"/>
                  </a:lnTo>
                  <a:lnTo>
                    <a:pt x="742340" y="2134374"/>
                  </a:lnTo>
                  <a:lnTo>
                    <a:pt x="778294" y="2121789"/>
                  </a:lnTo>
                  <a:lnTo>
                    <a:pt x="765721" y="2085835"/>
                  </a:lnTo>
                  <a:close/>
                </a:path>
                <a:path w="1069975" h="2965450">
                  <a:moveTo>
                    <a:pt x="790879" y="2157755"/>
                  </a:moveTo>
                  <a:lnTo>
                    <a:pt x="754913" y="2170341"/>
                  </a:lnTo>
                  <a:lnTo>
                    <a:pt x="767499" y="2206294"/>
                  </a:lnTo>
                  <a:lnTo>
                    <a:pt x="803465" y="2193721"/>
                  </a:lnTo>
                  <a:lnTo>
                    <a:pt x="790879" y="2157755"/>
                  </a:lnTo>
                  <a:close/>
                </a:path>
                <a:path w="1069975" h="2965450">
                  <a:moveTo>
                    <a:pt x="816038" y="2229675"/>
                  </a:moveTo>
                  <a:lnTo>
                    <a:pt x="780084" y="2242261"/>
                  </a:lnTo>
                  <a:lnTo>
                    <a:pt x="792657" y="2278227"/>
                  </a:lnTo>
                  <a:lnTo>
                    <a:pt x="828624" y="2265641"/>
                  </a:lnTo>
                  <a:lnTo>
                    <a:pt x="816038" y="2229675"/>
                  </a:lnTo>
                  <a:close/>
                </a:path>
                <a:path w="1069975" h="2965450">
                  <a:moveTo>
                    <a:pt x="841209" y="2301608"/>
                  </a:moveTo>
                  <a:lnTo>
                    <a:pt x="805243" y="2314194"/>
                  </a:lnTo>
                  <a:lnTo>
                    <a:pt x="817829" y="2350147"/>
                  </a:lnTo>
                  <a:lnTo>
                    <a:pt x="853795" y="2337574"/>
                  </a:lnTo>
                  <a:lnTo>
                    <a:pt x="841209" y="2301608"/>
                  </a:lnTo>
                  <a:close/>
                </a:path>
                <a:path w="1069975" h="2965450">
                  <a:moveTo>
                    <a:pt x="866368" y="2373528"/>
                  </a:moveTo>
                  <a:lnTo>
                    <a:pt x="830414" y="2386114"/>
                  </a:lnTo>
                  <a:lnTo>
                    <a:pt x="842987" y="2422080"/>
                  </a:lnTo>
                  <a:lnTo>
                    <a:pt x="878954" y="2409494"/>
                  </a:lnTo>
                  <a:lnTo>
                    <a:pt x="866368" y="2373528"/>
                  </a:lnTo>
                  <a:close/>
                </a:path>
                <a:path w="1069975" h="2965450">
                  <a:moveTo>
                    <a:pt x="891539" y="2445461"/>
                  </a:moveTo>
                  <a:lnTo>
                    <a:pt x="855573" y="2458034"/>
                  </a:lnTo>
                  <a:lnTo>
                    <a:pt x="868159" y="2494000"/>
                  </a:lnTo>
                  <a:lnTo>
                    <a:pt x="904113" y="2481414"/>
                  </a:lnTo>
                  <a:lnTo>
                    <a:pt x="891539" y="2445461"/>
                  </a:lnTo>
                  <a:close/>
                </a:path>
                <a:path w="1069975" h="2965450">
                  <a:moveTo>
                    <a:pt x="916698" y="2517381"/>
                  </a:moveTo>
                  <a:lnTo>
                    <a:pt x="880732" y="2529967"/>
                  </a:lnTo>
                  <a:lnTo>
                    <a:pt x="893317" y="2565920"/>
                  </a:lnTo>
                  <a:lnTo>
                    <a:pt x="929284" y="2553347"/>
                  </a:lnTo>
                  <a:lnTo>
                    <a:pt x="916698" y="2517381"/>
                  </a:lnTo>
                  <a:close/>
                </a:path>
                <a:path w="1069975" h="2965450">
                  <a:moveTo>
                    <a:pt x="941870" y="2589301"/>
                  </a:moveTo>
                  <a:lnTo>
                    <a:pt x="905903" y="2601887"/>
                  </a:lnTo>
                  <a:lnTo>
                    <a:pt x="918489" y="2637853"/>
                  </a:lnTo>
                  <a:lnTo>
                    <a:pt x="954443" y="2625267"/>
                  </a:lnTo>
                  <a:lnTo>
                    <a:pt x="941870" y="2589301"/>
                  </a:lnTo>
                  <a:close/>
                </a:path>
                <a:path w="1069975" h="2965450">
                  <a:moveTo>
                    <a:pt x="967028" y="2661234"/>
                  </a:moveTo>
                  <a:lnTo>
                    <a:pt x="931062" y="2673819"/>
                  </a:lnTo>
                  <a:lnTo>
                    <a:pt x="943648" y="2709773"/>
                  </a:lnTo>
                  <a:lnTo>
                    <a:pt x="979614" y="2697200"/>
                  </a:lnTo>
                  <a:lnTo>
                    <a:pt x="967028" y="2661234"/>
                  </a:lnTo>
                  <a:close/>
                </a:path>
                <a:path w="1069975" h="2965450">
                  <a:moveTo>
                    <a:pt x="992187" y="2733154"/>
                  </a:moveTo>
                  <a:lnTo>
                    <a:pt x="956233" y="2745740"/>
                  </a:lnTo>
                  <a:lnTo>
                    <a:pt x="968806" y="2781706"/>
                  </a:lnTo>
                  <a:lnTo>
                    <a:pt x="1004773" y="2769120"/>
                  </a:lnTo>
                  <a:lnTo>
                    <a:pt x="992187" y="2733154"/>
                  </a:lnTo>
                  <a:close/>
                </a:path>
                <a:path w="1069975" h="2965450">
                  <a:moveTo>
                    <a:pt x="1069365" y="2838348"/>
                  </a:moveTo>
                  <a:lnTo>
                    <a:pt x="961466" y="2876092"/>
                  </a:lnTo>
                  <a:lnTo>
                    <a:pt x="1053160" y="2965107"/>
                  </a:lnTo>
                  <a:lnTo>
                    <a:pt x="1069365" y="2838348"/>
                  </a:lnTo>
                  <a:close/>
                </a:path>
                <a:path w="1069975" h="2965450">
                  <a:moveTo>
                    <a:pt x="1017358" y="2805087"/>
                  </a:moveTo>
                  <a:lnTo>
                    <a:pt x="981392" y="2817660"/>
                  </a:lnTo>
                  <a:lnTo>
                    <a:pt x="993978" y="2853626"/>
                  </a:lnTo>
                  <a:lnTo>
                    <a:pt x="1029944" y="2841040"/>
                  </a:lnTo>
                  <a:lnTo>
                    <a:pt x="1017358" y="2805087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80960" y="3483863"/>
              <a:ext cx="609600" cy="6522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74864" y="1773935"/>
              <a:ext cx="612648" cy="6522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2112264" y="3340608"/>
            <a:ext cx="612648" cy="6522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19456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S</a:t>
            </a:r>
            <a:r>
              <a:rPr sz="2800" b="0" spc="5" dirty="0">
                <a:solidFill>
                  <a:srgbClr val="1D9EBA"/>
                </a:solidFill>
                <a:latin typeface="Arial"/>
                <a:cs typeface="Arial"/>
              </a:rPr>
              <a:t>he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lls</a:t>
            </a:r>
            <a:r>
              <a:rPr sz="2800" b="0" spc="5" dirty="0">
                <a:solidFill>
                  <a:srgbClr val="1D9EBA"/>
                </a:solidFill>
                <a:latin typeface="Arial"/>
                <a:cs typeface="Arial"/>
              </a:rPr>
              <a:t>ho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ck?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24794" y="2291194"/>
            <a:ext cx="2359660" cy="3658870"/>
            <a:chOff x="624794" y="2291194"/>
            <a:chExt cx="2359660" cy="3658870"/>
          </a:xfrm>
        </p:grpSpPr>
        <p:sp>
          <p:nvSpPr>
            <p:cNvPr id="5" name="object 5"/>
            <p:cNvSpPr/>
            <p:nvPr/>
          </p:nvSpPr>
          <p:spPr>
            <a:xfrm>
              <a:off x="631144" y="2297544"/>
              <a:ext cx="2346960" cy="3646170"/>
            </a:xfrm>
            <a:custGeom>
              <a:avLst/>
              <a:gdLst/>
              <a:ahLst/>
              <a:cxnLst/>
              <a:rect l="l" t="t" r="r" b="b"/>
              <a:pathLst>
                <a:path w="2346960" h="3646170">
                  <a:moveTo>
                    <a:pt x="1955794" y="0"/>
                  </a:moveTo>
                  <a:lnTo>
                    <a:pt x="391168" y="0"/>
                  </a:lnTo>
                  <a:lnTo>
                    <a:pt x="342101" y="3047"/>
                  </a:lnTo>
                  <a:lnTo>
                    <a:pt x="294852" y="11946"/>
                  </a:lnTo>
                  <a:lnTo>
                    <a:pt x="249789" y="26330"/>
                  </a:lnTo>
                  <a:lnTo>
                    <a:pt x="207278" y="45831"/>
                  </a:lnTo>
                  <a:lnTo>
                    <a:pt x="167685" y="70084"/>
                  </a:lnTo>
                  <a:lnTo>
                    <a:pt x="131377" y="98722"/>
                  </a:lnTo>
                  <a:lnTo>
                    <a:pt x="98721" y="131378"/>
                  </a:lnTo>
                  <a:lnTo>
                    <a:pt x="70084" y="167686"/>
                  </a:lnTo>
                  <a:lnTo>
                    <a:pt x="45831" y="207280"/>
                  </a:lnTo>
                  <a:lnTo>
                    <a:pt x="26330" y="249791"/>
                  </a:lnTo>
                  <a:lnTo>
                    <a:pt x="11946" y="294855"/>
                  </a:lnTo>
                  <a:lnTo>
                    <a:pt x="3047" y="342104"/>
                  </a:lnTo>
                  <a:lnTo>
                    <a:pt x="0" y="391172"/>
                  </a:lnTo>
                  <a:lnTo>
                    <a:pt x="0" y="3254883"/>
                  </a:lnTo>
                  <a:lnTo>
                    <a:pt x="3047" y="3303951"/>
                  </a:lnTo>
                  <a:lnTo>
                    <a:pt x="11946" y="3351200"/>
                  </a:lnTo>
                  <a:lnTo>
                    <a:pt x="26330" y="3396263"/>
                  </a:lnTo>
                  <a:lnTo>
                    <a:pt x="45831" y="3438775"/>
                  </a:lnTo>
                  <a:lnTo>
                    <a:pt x="70084" y="3478368"/>
                  </a:lnTo>
                  <a:lnTo>
                    <a:pt x="98721" y="3514676"/>
                  </a:lnTo>
                  <a:lnTo>
                    <a:pt x="131377" y="3547332"/>
                  </a:lnTo>
                  <a:lnTo>
                    <a:pt x="167685" y="3575970"/>
                  </a:lnTo>
                  <a:lnTo>
                    <a:pt x="207278" y="3600223"/>
                  </a:lnTo>
                  <a:lnTo>
                    <a:pt x="249789" y="3619725"/>
                  </a:lnTo>
                  <a:lnTo>
                    <a:pt x="294852" y="3634108"/>
                  </a:lnTo>
                  <a:lnTo>
                    <a:pt x="342101" y="3643007"/>
                  </a:lnTo>
                  <a:lnTo>
                    <a:pt x="391168" y="3646055"/>
                  </a:lnTo>
                  <a:lnTo>
                    <a:pt x="1955794" y="3646055"/>
                  </a:lnTo>
                  <a:lnTo>
                    <a:pt x="2004860" y="3643007"/>
                  </a:lnTo>
                  <a:lnTo>
                    <a:pt x="2052107" y="3634108"/>
                  </a:lnTo>
                  <a:lnTo>
                    <a:pt x="2097168" y="3619725"/>
                  </a:lnTo>
                  <a:lnTo>
                    <a:pt x="2139679" y="3600223"/>
                  </a:lnTo>
                  <a:lnTo>
                    <a:pt x="2179270" y="3575970"/>
                  </a:lnTo>
                  <a:lnTo>
                    <a:pt x="2215577" y="3547332"/>
                  </a:lnTo>
                  <a:lnTo>
                    <a:pt x="2248233" y="3514676"/>
                  </a:lnTo>
                  <a:lnTo>
                    <a:pt x="2276870" y="3478368"/>
                  </a:lnTo>
                  <a:lnTo>
                    <a:pt x="2301123" y="3438775"/>
                  </a:lnTo>
                  <a:lnTo>
                    <a:pt x="2320624" y="3396263"/>
                  </a:lnTo>
                  <a:lnTo>
                    <a:pt x="2335008" y="3351200"/>
                  </a:lnTo>
                  <a:lnTo>
                    <a:pt x="2343907" y="3303951"/>
                  </a:lnTo>
                  <a:lnTo>
                    <a:pt x="2346954" y="3254883"/>
                  </a:lnTo>
                  <a:lnTo>
                    <a:pt x="2346954" y="391172"/>
                  </a:lnTo>
                  <a:lnTo>
                    <a:pt x="2343907" y="342104"/>
                  </a:lnTo>
                  <a:lnTo>
                    <a:pt x="2335008" y="294855"/>
                  </a:lnTo>
                  <a:lnTo>
                    <a:pt x="2320624" y="249791"/>
                  </a:lnTo>
                  <a:lnTo>
                    <a:pt x="2301123" y="207280"/>
                  </a:lnTo>
                  <a:lnTo>
                    <a:pt x="2276870" y="167686"/>
                  </a:lnTo>
                  <a:lnTo>
                    <a:pt x="2248233" y="131378"/>
                  </a:lnTo>
                  <a:lnTo>
                    <a:pt x="2215577" y="98722"/>
                  </a:lnTo>
                  <a:lnTo>
                    <a:pt x="2179270" y="70084"/>
                  </a:lnTo>
                  <a:lnTo>
                    <a:pt x="2139679" y="45831"/>
                  </a:lnTo>
                  <a:lnTo>
                    <a:pt x="2097168" y="26330"/>
                  </a:lnTo>
                  <a:lnTo>
                    <a:pt x="2052107" y="11946"/>
                  </a:lnTo>
                  <a:lnTo>
                    <a:pt x="2004860" y="3047"/>
                  </a:lnTo>
                  <a:lnTo>
                    <a:pt x="1955794" y="0"/>
                  </a:lnTo>
                  <a:close/>
                </a:path>
              </a:pathLst>
            </a:custGeom>
            <a:solidFill>
              <a:srgbClr val="1D9EBA">
                <a:alpha val="258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4794" y="2291194"/>
              <a:ext cx="2359660" cy="3658870"/>
            </a:xfrm>
            <a:custGeom>
              <a:avLst/>
              <a:gdLst/>
              <a:ahLst/>
              <a:cxnLst/>
              <a:rect l="l" t="t" r="r" b="b"/>
              <a:pathLst>
                <a:path w="2359660" h="3658870">
                  <a:moveTo>
                    <a:pt x="12691" y="3260915"/>
                  </a:moveTo>
                  <a:lnTo>
                    <a:pt x="7" y="3261550"/>
                  </a:lnTo>
                  <a:lnTo>
                    <a:pt x="1833" y="3297726"/>
                  </a:lnTo>
                  <a:lnTo>
                    <a:pt x="14518" y="3297086"/>
                  </a:lnTo>
                  <a:lnTo>
                    <a:pt x="12691" y="3260915"/>
                  </a:lnTo>
                  <a:close/>
                </a:path>
                <a:path w="2359660" h="3658870">
                  <a:moveTo>
                    <a:pt x="12700" y="3223133"/>
                  </a:moveTo>
                  <a:lnTo>
                    <a:pt x="0" y="3223133"/>
                  </a:lnTo>
                  <a:lnTo>
                    <a:pt x="0" y="3261233"/>
                  </a:lnTo>
                  <a:lnTo>
                    <a:pt x="6349" y="3261233"/>
                  </a:lnTo>
                  <a:lnTo>
                    <a:pt x="12691" y="3260915"/>
                  </a:lnTo>
                  <a:lnTo>
                    <a:pt x="12700" y="3223133"/>
                  </a:lnTo>
                  <a:close/>
                </a:path>
                <a:path w="2359660" h="3658870">
                  <a:moveTo>
                    <a:pt x="12700" y="3172333"/>
                  </a:moveTo>
                  <a:lnTo>
                    <a:pt x="0" y="3172333"/>
                  </a:lnTo>
                  <a:lnTo>
                    <a:pt x="0" y="3210433"/>
                  </a:lnTo>
                  <a:lnTo>
                    <a:pt x="12700" y="3210433"/>
                  </a:lnTo>
                  <a:lnTo>
                    <a:pt x="12700" y="3172333"/>
                  </a:lnTo>
                  <a:close/>
                </a:path>
                <a:path w="2359660" h="3658870">
                  <a:moveTo>
                    <a:pt x="12700" y="3121533"/>
                  </a:moveTo>
                  <a:lnTo>
                    <a:pt x="0" y="3121533"/>
                  </a:lnTo>
                  <a:lnTo>
                    <a:pt x="0" y="3159633"/>
                  </a:lnTo>
                  <a:lnTo>
                    <a:pt x="12700" y="3159633"/>
                  </a:lnTo>
                  <a:lnTo>
                    <a:pt x="12700" y="3121533"/>
                  </a:lnTo>
                  <a:close/>
                </a:path>
                <a:path w="2359660" h="3658870">
                  <a:moveTo>
                    <a:pt x="12700" y="3070733"/>
                  </a:moveTo>
                  <a:lnTo>
                    <a:pt x="0" y="3070733"/>
                  </a:lnTo>
                  <a:lnTo>
                    <a:pt x="0" y="3108833"/>
                  </a:lnTo>
                  <a:lnTo>
                    <a:pt x="12700" y="3108833"/>
                  </a:lnTo>
                  <a:lnTo>
                    <a:pt x="12700" y="3070733"/>
                  </a:lnTo>
                  <a:close/>
                </a:path>
                <a:path w="2359660" h="3658870">
                  <a:moveTo>
                    <a:pt x="12700" y="3019933"/>
                  </a:moveTo>
                  <a:lnTo>
                    <a:pt x="0" y="3019933"/>
                  </a:lnTo>
                  <a:lnTo>
                    <a:pt x="0" y="3058033"/>
                  </a:lnTo>
                  <a:lnTo>
                    <a:pt x="12700" y="3058033"/>
                  </a:lnTo>
                  <a:lnTo>
                    <a:pt x="12700" y="3019933"/>
                  </a:lnTo>
                  <a:close/>
                </a:path>
                <a:path w="2359660" h="3658870">
                  <a:moveTo>
                    <a:pt x="12700" y="2969133"/>
                  </a:moveTo>
                  <a:lnTo>
                    <a:pt x="0" y="2969133"/>
                  </a:lnTo>
                  <a:lnTo>
                    <a:pt x="0" y="3007233"/>
                  </a:lnTo>
                  <a:lnTo>
                    <a:pt x="12700" y="3007233"/>
                  </a:lnTo>
                  <a:lnTo>
                    <a:pt x="12700" y="2969133"/>
                  </a:lnTo>
                  <a:close/>
                </a:path>
                <a:path w="2359660" h="3658870">
                  <a:moveTo>
                    <a:pt x="12700" y="2918333"/>
                  </a:moveTo>
                  <a:lnTo>
                    <a:pt x="0" y="2918333"/>
                  </a:lnTo>
                  <a:lnTo>
                    <a:pt x="0" y="2956433"/>
                  </a:lnTo>
                  <a:lnTo>
                    <a:pt x="12700" y="2956433"/>
                  </a:lnTo>
                  <a:lnTo>
                    <a:pt x="12700" y="2918333"/>
                  </a:lnTo>
                  <a:close/>
                </a:path>
                <a:path w="2359660" h="3658870">
                  <a:moveTo>
                    <a:pt x="12700" y="2867533"/>
                  </a:moveTo>
                  <a:lnTo>
                    <a:pt x="0" y="2867533"/>
                  </a:lnTo>
                  <a:lnTo>
                    <a:pt x="0" y="2905633"/>
                  </a:lnTo>
                  <a:lnTo>
                    <a:pt x="12700" y="2905633"/>
                  </a:lnTo>
                  <a:lnTo>
                    <a:pt x="12700" y="2867533"/>
                  </a:lnTo>
                  <a:close/>
                </a:path>
                <a:path w="2359660" h="3658870">
                  <a:moveTo>
                    <a:pt x="12700" y="2816733"/>
                  </a:moveTo>
                  <a:lnTo>
                    <a:pt x="0" y="2816733"/>
                  </a:lnTo>
                  <a:lnTo>
                    <a:pt x="0" y="2854833"/>
                  </a:lnTo>
                  <a:lnTo>
                    <a:pt x="12700" y="2854833"/>
                  </a:lnTo>
                  <a:lnTo>
                    <a:pt x="12700" y="2816733"/>
                  </a:lnTo>
                  <a:close/>
                </a:path>
                <a:path w="2359660" h="3658870">
                  <a:moveTo>
                    <a:pt x="12700" y="2765933"/>
                  </a:moveTo>
                  <a:lnTo>
                    <a:pt x="0" y="2765933"/>
                  </a:lnTo>
                  <a:lnTo>
                    <a:pt x="0" y="2804033"/>
                  </a:lnTo>
                  <a:lnTo>
                    <a:pt x="12700" y="2804033"/>
                  </a:lnTo>
                  <a:lnTo>
                    <a:pt x="12700" y="2765933"/>
                  </a:lnTo>
                  <a:close/>
                </a:path>
                <a:path w="2359660" h="3658870">
                  <a:moveTo>
                    <a:pt x="12700" y="2715133"/>
                  </a:moveTo>
                  <a:lnTo>
                    <a:pt x="0" y="2715133"/>
                  </a:lnTo>
                  <a:lnTo>
                    <a:pt x="0" y="2753233"/>
                  </a:lnTo>
                  <a:lnTo>
                    <a:pt x="12700" y="2753233"/>
                  </a:lnTo>
                  <a:lnTo>
                    <a:pt x="12700" y="2715133"/>
                  </a:lnTo>
                  <a:close/>
                </a:path>
                <a:path w="2359660" h="3658870">
                  <a:moveTo>
                    <a:pt x="12700" y="2664333"/>
                  </a:moveTo>
                  <a:lnTo>
                    <a:pt x="0" y="2664333"/>
                  </a:lnTo>
                  <a:lnTo>
                    <a:pt x="0" y="2702433"/>
                  </a:lnTo>
                  <a:lnTo>
                    <a:pt x="12700" y="2702433"/>
                  </a:lnTo>
                  <a:lnTo>
                    <a:pt x="12700" y="2664333"/>
                  </a:lnTo>
                  <a:close/>
                </a:path>
                <a:path w="2359660" h="3658870">
                  <a:moveTo>
                    <a:pt x="12700" y="2613533"/>
                  </a:moveTo>
                  <a:lnTo>
                    <a:pt x="0" y="2613533"/>
                  </a:lnTo>
                  <a:lnTo>
                    <a:pt x="0" y="2651633"/>
                  </a:lnTo>
                  <a:lnTo>
                    <a:pt x="12700" y="2651633"/>
                  </a:lnTo>
                  <a:lnTo>
                    <a:pt x="12700" y="2613533"/>
                  </a:lnTo>
                  <a:close/>
                </a:path>
                <a:path w="2359660" h="3658870">
                  <a:moveTo>
                    <a:pt x="12700" y="2562733"/>
                  </a:moveTo>
                  <a:lnTo>
                    <a:pt x="0" y="2562733"/>
                  </a:lnTo>
                  <a:lnTo>
                    <a:pt x="0" y="2600833"/>
                  </a:lnTo>
                  <a:lnTo>
                    <a:pt x="12700" y="2600833"/>
                  </a:lnTo>
                  <a:lnTo>
                    <a:pt x="12700" y="2562733"/>
                  </a:lnTo>
                  <a:close/>
                </a:path>
                <a:path w="2359660" h="3658870">
                  <a:moveTo>
                    <a:pt x="12700" y="2511933"/>
                  </a:moveTo>
                  <a:lnTo>
                    <a:pt x="0" y="2511933"/>
                  </a:lnTo>
                  <a:lnTo>
                    <a:pt x="0" y="2550033"/>
                  </a:lnTo>
                  <a:lnTo>
                    <a:pt x="12700" y="2550033"/>
                  </a:lnTo>
                  <a:lnTo>
                    <a:pt x="12700" y="2511933"/>
                  </a:lnTo>
                  <a:close/>
                </a:path>
                <a:path w="2359660" h="3658870">
                  <a:moveTo>
                    <a:pt x="12700" y="2461133"/>
                  </a:moveTo>
                  <a:lnTo>
                    <a:pt x="0" y="2461133"/>
                  </a:lnTo>
                  <a:lnTo>
                    <a:pt x="0" y="2499233"/>
                  </a:lnTo>
                  <a:lnTo>
                    <a:pt x="12700" y="2499233"/>
                  </a:lnTo>
                  <a:lnTo>
                    <a:pt x="12700" y="2461133"/>
                  </a:lnTo>
                  <a:close/>
                </a:path>
                <a:path w="2359660" h="3658870">
                  <a:moveTo>
                    <a:pt x="12700" y="2410333"/>
                  </a:moveTo>
                  <a:lnTo>
                    <a:pt x="0" y="2410333"/>
                  </a:lnTo>
                  <a:lnTo>
                    <a:pt x="0" y="2448433"/>
                  </a:lnTo>
                  <a:lnTo>
                    <a:pt x="12700" y="2448433"/>
                  </a:lnTo>
                  <a:lnTo>
                    <a:pt x="12700" y="2410333"/>
                  </a:lnTo>
                  <a:close/>
                </a:path>
                <a:path w="2359660" h="3658870">
                  <a:moveTo>
                    <a:pt x="12700" y="2359533"/>
                  </a:moveTo>
                  <a:lnTo>
                    <a:pt x="0" y="2359533"/>
                  </a:lnTo>
                  <a:lnTo>
                    <a:pt x="0" y="2397633"/>
                  </a:lnTo>
                  <a:lnTo>
                    <a:pt x="12700" y="2397633"/>
                  </a:lnTo>
                  <a:lnTo>
                    <a:pt x="12700" y="2359533"/>
                  </a:lnTo>
                  <a:close/>
                </a:path>
                <a:path w="2359660" h="3658870">
                  <a:moveTo>
                    <a:pt x="12700" y="2308733"/>
                  </a:moveTo>
                  <a:lnTo>
                    <a:pt x="0" y="2308733"/>
                  </a:lnTo>
                  <a:lnTo>
                    <a:pt x="0" y="2346833"/>
                  </a:lnTo>
                  <a:lnTo>
                    <a:pt x="12700" y="2346833"/>
                  </a:lnTo>
                  <a:lnTo>
                    <a:pt x="12700" y="2308733"/>
                  </a:lnTo>
                  <a:close/>
                </a:path>
                <a:path w="2359660" h="3658870">
                  <a:moveTo>
                    <a:pt x="12700" y="2257933"/>
                  </a:moveTo>
                  <a:lnTo>
                    <a:pt x="0" y="2257933"/>
                  </a:lnTo>
                  <a:lnTo>
                    <a:pt x="0" y="2296033"/>
                  </a:lnTo>
                  <a:lnTo>
                    <a:pt x="12700" y="2296033"/>
                  </a:lnTo>
                  <a:lnTo>
                    <a:pt x="12700" y="2257933"/>
                  </a:lnTo>
                  <a:close/>
                </a:path>
                <a:path w="2359660" h="3658870">
                  <a:moveTo>
                    <a:pt x="12700" y="2207133"/>
                  </a:moveTo>
                  <a:lnTo>
                    <a:pt x="0" y="2207133"/>
                  </a:lnTo>
                  <a:lnTo>
                    <a:pt x="0" y="2245233"/>
                  </a:lnTo>
                  <a:lnTo>
                    <a:pt x="12700" y="2245233"/>
                  </a:lnTo>
                  <a:lnTo>
                    <a:pt x="12700" y="2207133"/>
                  </a:lnTo>
                  <a:close/>
                </a:path>
                <a:path w="2359660" h="3658870">
                  <a:moveTo>
                    <a:pt x="12700" y="2156333"/>
                  </a:moveTo>
                  <a:lnTo>
                    <a:pt x="0" y="2156333"/>
                  </a:lnTo>
                  <a:lnTo>
                    <a:pt x="0" y="2194433"/>
                  </a:lnTo>
                  <a:lnTo>
                    <a:pt x="12700" y="2194433"/>
                  </a:lnTo>
                  <a:lnTo>
                    <a:pt x="12700" y="2156333"/>
                  </a:lnTo>
                  <a:close/>
                </a:path>
                <a:path w="2359660" h="3658870">
                  <a:moveTo>
                    <a:pt x="12700" y="2105533"/>
                  </a:moveTo>
                  <a:lnTo>
                    <a:pt x="0" y="2105533"/>
                  </a:lnTo>
                  <a:lnTo>
                    <a:pt x="0" y="2143633"/>
                  </a:lnTo>
                  <a:lnTo>
                    <a:pt x="12700" y="2143633"/>
                  </a:lnTo>
                  <a:lnTo>
                    <a:pt x="12700" y="2105533"/>
                  </a:lnTo>
                  <a:close/>
                </a:path>
                <a:path w="2359660" h="3658870">
                  <a:moveTo>
                    <a:pt x="12700" y="2054733"/>
                  </a:moveTo>
                  <a:lnTo>
                    <a:pt x="0" y="2054733"/>
                  </a:lnTo>
                  <a:lnTo>
                    <a:pt x="0" y="2092833"/>
                  </a:lnTo>
                  <a:lnTo>
                    <a:pt x="12700" y="2092833"/>
                  </a:lnTo>
                  <a:lnTo>
                    <a:pt x="12700" y="2054733"/>
                  </a:lnTo>
                  <a:close/>
                </a:path>
                <a:path w="2359660" h="3658870">
                  <a:moveTo>
                    <a:pt x="12700" y="2003933"/>
                  </a:moveTo>
                  <a:lnTo>
                    <a:pt x="0" y="2003933"/>
                  </a:lnTo>
                  <a:lnTo>
                    <a:pt x="0" y="2042033"/>
                  </a:lnTo>
                  <a:lnTo>
                    <a:pt x="12700" y="2042033"/>
                  </a:lnTo>
                  <a:lnTo>
                    <a:pt x="12700" y="2003933"/>
                  </a:lnTo>
                  <a:close/>
                </a:path>
                <a:path w="2359660" h="3658870">
                  <a:moveTo>
                    <a:pt x="12700" y="1953133"/>
                  </a:moveTo>
                  <a:lnTo>
                    <a:pt x="0" y="1953133"/>
                  </a:lnTo>
                  <a:lnTo>
                    <a:pt x="0" y="1991233"/>
                  </a:lnTo>
                  <a:lnTo>
                    <a:pt x="12700" y="1991233"/>
                  </a:lnTo>
                  <a:lnTo>
                    <a:pt x="12700" y="1953133"/>
                  </a:lnTo>
                  <a:close/>
                </a:path>
                <a:path w="2359660" h="3658870">
                  <a:moveTo>
                    <a:pt x="12700" y="1902333"/>
                  </a:moveTo>
                  <a:lnTo>
                    <a:pt x="0" y="1902333"/>
                  </a:lnTo>
                  <a:lnTo>
                    <a:pt x="0" y="1940433"/>
                  </a:lnTo>
                  <a:lnTo>
                    <a:pt x="12700" y="1940433"/>
                  </a:lnTo>
                  <a:lnTo>
                    <a:pt x="12700" y="1902333"/>
                  </a:lnTo>
                  <a:close/>
                </a:path>
                <a:path w="2359660" h="3658870">
                  <a:moveTo>
                    <a:pt x="12700" y="1851533"/>
                  </a:moveTo>
                  <a:lnTo>
                    <a:pt x="0" y="1851533"/>
                  </a:lnTo>
                  <a:lnTo>
                    <a:pt x="0" y="1889633"/>
                  </a:lnTo>
                  <a:lnTo>
                    <a:pt x="12700" y="1889633"/>
                  </a:lnTo>
                  <a:lnTo>
                    <a:pt x="12700" y="1851533"/>
                  </a:lnTo>
                  <a:close/>
                </a:path>
                <a:path w="2359660" h="3658870">
                  <a:moveTo>
                    <a:pt x="12700" y="1800733"/>
                  </a:moveTo>
                  <a:lnTo>
                    <a:pt x="0" y="1800733"/>
                  </a:lnTo>
                  <a:lnTo>
                    <a:pt x="0" y="1838833"/>
                  </a:lnTo>
                  <a:lnTo>
                    <a:pt x="12700" y="1838833"/>
                  </a:lnTo>
                  <a:lnTo>
                    <a:pt x="12700" y="1800733"/>
                  </a:lnTo>
                  <a:close/>
                </a:path>
                <a:path w="2359660" h="3658870">
                  <a:moveTo>
                    <a:pt x="12700" y="1749933"/>
                  </a:moveTo>
                  <a:lnTo>
                    <a:pt x="0" y="1749933"/>
                  </a:lnTo>
                  <a:lnTo>
                    <a:pt x="0" y="1788033"/>
                  </a:lnTo>
                  <a:lnTo>
                    <a:pt x="12700" y="1788033"/>
                  </a:lnTo>
                  <a:lnTo>
                    <a:pt x="12700" y="1749933"/>
                  </a:lnTo>
                  <a:close/>
                </a:path>
                <a:path w="2359660" h="3658870">
                  <a:moveTo>
                    <a:pt x="12700" y="1699133"/>
                  </a:moveTo>
                  <a:lnTo>
                    <a:pt x="0" y="1699133"/>
                  </a:lnTo>
                  <a:lnTo>
                    <a:pt x="0" y="1737233"/>
                  </a:lnTo>
                  <a:lnTo>
                    <a:pt x="12700" y="1737233"/>
                  </a:lnTo>
                  <a:lnTo>
                    <a:pt x="12700" y="1699133"/>
                  </a:lnTo>
                  <a:close/>
                </a:path>
                <a:path w="2359660" h="3658870">
                  <a:moveTo>
                    <a:pt x="12700" y="1648333"/>
                  </a:moveTo>
                  <a:lnTo>
                    <a:pt x="0" y="1648333"/>
                  </a:lnTo>
                  <a:lnTo>
                    <a:pt x="0" y="1686433"/>
                  </a:lnTo>
                  <a:lnTo>
                    <a:pt x="12700" y="1686433"/>
                  </a:lnTo>
                  <a:lnTo>
                    <a:pt x="12700" y="1648333"/>
                  </a:lnTo>
                  <a:close/>
                </a:path>
                <a:path w="2359660" h="3658870">
                  <a:moveTo>
                    <a:pt x="12700" y="1597533"/>
                  </a:moveTo>
                  <a:lnTo>
                    <a:pt x="0" y="1597533"/>
                  </a:lnTo>
                  <a:lnTo>
                    <a:pt x="0" y="1635633"/>
                  </a:lnTo>
                  <a:lnTo>
                    <a:pt x="12700" y="1635633"/>
                  </a:lnTo>
                  <a:lnTo>
                    <a:pt x="12700" y="1597533"/>
                  </a:lnTo>
                  <a:close/>
                </a:path>
                <a:path w="2359660" h="3658870">
                  <a:moveTo>
                    <a:pt x="12700" y="1546733"/>
                  </a:moveTo>
                  <a:lnTo>
                    <a:pt x="0" y="1546733"/>
                  </a:lnTo>
                  <a:lnTo>
                    <a:pt x="0" y="1584833"/>
                  </a:lnTo>
                  <a:lnTo>
                    <a:pt x="12700" y="1584833"/>
                  </a:lnTo>
                  <a:lnTo>
                    <a:pt x="12700" y="1546733"/>
                  </a:lnTo>
                  <a:close/>
                </a:path>
                <a:path w="2359660" h="3658870">
                  <a:moveTo>
                    <a:pt x="12700" y="1495933"/>
                  </a:moveTo>
                  <a:lnTo>
                    <a:pt x="0" y="1495933"/>
                  </a:lnTo>
                  <a:lnTo>
                    <a:pt x="0" y="1534033"/>
                  </a:lnTo>
                  <a:lnTo>
                    <a:pt x="12700" y="1534033"/>
                  </a:lnTo>
                  <a:lnTo>
                    <a:pt x="12700" y="1495933"/>
                  </a:lnTo>
                  <a:close/>
                </a:path>
                <a:path w="2359660" h="3658870">
                  <a:moveTo>
                    <a:pt x="12700" y="1445133"/>
                  </a:moveTo>
                  <a:lnTo>
                    <a:pt x="0" y="1445133"/>
                  </a:lnTo>
                  <a:lnTo>
                    <a:pt x="0" y="1483233"/>
                  </a:lnTo>
                  <a:lnTo>
                    <a:pt x="12700" y="1483233"/>
                  </a:lnTo>
                  <a:lnTo>
                    <a:pt x="12700" y="1445133"/>
                  </a:lnTo>
                  <a:close/>
                </a:path>
                <a:path w="2359660" h="3658870">
                  <a:moveTo>
                    <a:pt x="12700" y="1394333"/>
                  </a:moveTo>
                  <a:lnTo>
                    <a:pt x="0" y="1394333"/>
                  </a:lnTo>
                  <a:lnTo>
                    <a:pt x="0" y="1432433"/>
                  </a:lnTo>
                  <a:lnTo>
                    <a:pt x="12700" y="1432433"/>
                  </a:lnTo>
                  <a:lnTo>
                    <a:pt x="12700" y="1394333"/>
                  </a:lnTo>
                  <a:close/>
                </a:path>
                <a:path w="2359660" h="3658870">
                  <a:moveTo>
                    <a:pt x="12700" y="1343533"/>
                  </a:moveTo>
                  <a:lnTo>
                    <a:pt x="0" y="1343533"/>
                  </a:lnTo>
                  <a:lnTo>
                    <a:pt x="0" y="1381633"/>
                  </a:lnTo>
                  <a:lnTo>
                    <a:pt x="12700" y="1381633"/>
                  </a:lnTo>
                  <a:lnTo>
                    <a:pt x="12700" y="1343533"/>
                  </a:lnTo>
                  <a:close/>
                </a:path>
                <a:path w="2359660" h="3658870">
                  <a:moveTo>
                    <a:pt x="12700" y="1292733"/>
                  </a:moveTo>
                  <a:lnTo>
                    <a:pt x="0" y="1292733"/>
                  </a:lnTo>
                  <a:lnTo>
                    <a:pt x="0" y="1330833"/>
                  </a:lnTo>
                  <a:lnTo>
                    <a:pt x="12700" y="1330833"/>
                  </a:lnTo>
                  <a:lnTo>
                    <a:pt x="12700" y="1292733"/>
                  </a:lnTo>
                  <a:close/>
                </a:path>
                <a:path w="2359660" h="3658870">
                  <a:moveTo>
                    <a:pt x="12700" y="1241933"/>
                  </a:moveTo>
                  <a:lnTo>
                    <a:pt x="0" y="1241933"/>
                  </a:lnTo>
                  <a:lnTo>
                    <a:pt x="0" y="1280033"/>
                  </a:lnTo>
                  <a:lnTo>
                    <a:pt x="12700" y="1280033"/>
                  </a:lnTo>
                  <a:lnTo>
                    <a:pt x="12700" y="1241933"/>
                  </a:lnTo>
                  <a:close/>
                </a:path>
                <a:path w="2359660" h="3658870">
                  <a:moveTo>
                    <a:pt x="12700" y="1191133"/>
                  </a:moveTo>
                  <a:lnTo>
                    <a:pt x="0" y="1191133"/>
                  </a:lnTo>
                  <a:lnTo>
                    <a:pt x="0" y="1229233"/>
                  </a:lnTo>
                  <a:lnTo>
                    <a:pt x="12700" y="1229233"/>
                  </a:lnTo>
                  <a:lnTo>
                    <a:pt x="12700" y="1191133"/>
                  </a:lnTo>
                  <a:close/>
                </a:path>
                <a:path w="2359660" h="3658870">
                  <a:moveTo>
                    <a:pt x="12700" y="1140333"/>
                  </a:moveTo>
                  <a:lnTo>
                    <a:pt x="0" y="1140333"/>
                  </a:lnTo>
                  <a:lnTo>
                    <a:pt x="0" y="1178433"/>
                  </a:lnTo>
                  <a:lnTo>
                    <a:pt x="12700" y="1178433"/>
                  </a:lnTo>
                  <a:lnTo>
                    <a:pt x="12700" y="1140333"/>
                  </a:lnTo>
                  <a:close/>
                </a:path>
                <a:path w="2359660" h="3658870">
                  <a:moveTo>
                    <a:pt x="12700" y="1089533"/>
                  </a:moveTo>
                  <a:lnTo>
                    <a:pt x="0" y="1089533"/>
                  </a:lnTo>
                  <a:lnTo>
                    <a:pt x="0" y="1127633"/>
                  </a:lnTo>
                  <a:lnTo>
                    <a:pt x="12700" y="1127633"/>
                  </a:lnTo>
                  <a:lnTo>
                    <a:pt x="12700" y="1089533"/>
                  </a:lnTo>
                  <a:close/>
                </a:path>
                <a:path w="2359660" h="3658870">
                  <a:moveTo>
                    <a:pt x="12700" y="1038733"/>
                  </a:moveTo>
                  <a:lnTo>
                    <a:pt x="0" y="1038733"/>
                  </a:lnTo>
                  <a:lnTo>
                    <a:pt x="0" y="1076833"/>
                  </a:lnTo>
                  <a:lnTo>
                    <a:pt x="12700" y="1076833"/>
                  </a:lnTo>
                  <a:lnTo>
                    <a:pt x="12700" y="1038733"/>
                  </a:lnTo>
                  <a:close/>
                </a:path>
                <a:path w="2359660" h="3658870">
                  <a:moveTo>
                    <a:pt x="12700" y="987933"/>
                  </a:moveTo>
                  <a:lnTo>
                    <a:pt x="0" y="987933"/>
                  </a:lnTo>
                  <a:lnTo>
                    <a:pt x="0" y="1026033"/>
                  </a:lnTo>
                  <a:lnTo>
                    <a:pt x="12700" y="1026033"/>
                  </a:lnTo>
                  <a:lnTo>
                    <a:pt x="12700" y="987933"/>
                  </a:lnTo>
                  <a:close/>
                </a:path>
                <a:path w="2359660" h="3658870">
                  <a:moveTo>
                    <a:pt x="12700" y="937133"/>
                  </a:moveTo>
                  <a:lnTo>
                    <a:pt x="0" y="937133"/>
                  </a:lnTo>
                  <a:lnTo>
                    <a:pt x="0" y="975233"/>
                  </a:lnTo>
                  <a:lnTo>
                    <a:pt x="12700" y="975233"/>
                  </a:lnTo>
                  <a:lnTo>
                    <a:pt x="12700" y="937133"/>
                  </a:lnTo>
                  <a:close/>
                </a:path>
                <a:path w="2359660" h="3658870">
                  <a:moveTo>
                    <a:pt x="12700" y="886333"/>
                  </a:moveTo>
                  <a:lnTo>
                    <a:pt x="0" y="886333"/>
                  </a:lnTo>
                  <a:lnTo>
                    <a:pt x="0" y="924433"/>
                  </a:lnTo>
                  <a:lnTo>
                    <a:pt x="12700" y="924433"/>
                  </a:lnTo>
                  <a:lnTo>
                    <a:pt x="12700" y="886333"/>
                  </a:lnTo>
                  <a:close/>
                </a:path>
                <a:path w="2359660" h="3658870">
                  <a:moveTo>
                    <a:pt x="12700" y="835533"/>
                  </a:moveTo>
                  <a:lnTo>
                    <a:pt x="0" y="835533"/>
                  </a:lnTo>
                  <a:lnTo>
                    <a:pt x="0" y="873633"/>
                  </a:lnTo>
                  <a:lnTo>
                    <a:pt x="12700" y="873633"/>
                  </a:lnTo>
                  <a:lnTo>
                    <a:pt x="12700" y="835533"/>
                  </a:lnTo>
                  <a:close/>
                </a:path>
                <a:path w="2359660" h="3658870">
                  <a:moveTo>
                    <a:pt x="12700" y="784733"/>
                  </a:moveTo>
                  <a:lnTo>
                    <a:pt x="0" y="784733"/>
                  </a:lnTo>
                  <a:lnTo>
                    <a:pt x="0" y="822833"/>
                  </a:lnTo>
                  <a:lnTo>
                    <a:pt x="12700" y="822833"/>
                  </a:lnTo>
                  <a:lnTo>
                    <a:pt x="12700" y="784733"/>
                  </a:lnTo>
                  <a:close/>
                </a:path>
                <a:path w="2359660" h="3658870">
                  <a:moveTo>
                    <a:pt x="12700" y="733933"/>
                  </a:moveTo>
                  <a:lnTo>
                    <a:pt x="0" y="733933"/>
                  </a:lnTo>
                  <a:lnTo>
                    <a:pt x="0" y="772033"/>
                  </a:lnTo>
                  <a:lnTo>
                    <a:pt x="12700" y="772033"/>
                  </a:lnTo>
                  <a:lnTo>
                    <a:pt x="12700" y="733933"/>
                  </a:lnTo>
                  <a:close/>
                </a:path>
                <a:path w="2359660" h="3658870">
                  <a:moveTo>
                    <a:pt x="12700" y="683133"/>
                  </a:moveTo>
                  <a:lnTo>
                    <a:pt x="0" y="683133"/>
                  </a:lnTo>
                  <a:lnTo>
                    <a:pt x="0" y="721233"/>
                  </a:lnTo>
                  <a:lnTo>
                    <a:pt x="12700" y="721233"/>
                  </a:lnTo>
                  <a:lnTo>
                    <a:pt x="12700" y="683133"/>
                  </a:lnTo>
                  <a:close/>
                </a:path>
                <a:path w="2359660" h="3658870">
                  <a:moveTo>
                    <a:pt x="12700" y="632333"/>
                  </a:moveTo>
                  <a:lnTo>
                    <a:pt x="0" y="632333"/>
                  </a:lnTo>
                  <a:lnTo>
                    <a:pt x="0" y="670433"/>
                  </a:lnTo>
                  <a:lnTo>
                    <a:pt x="12700" y="670433"/>
                  </a:lnTo>
                  <a:lnTo>
                    <a:pt x="12700" y="632333"/>
                  </a:lnTo>
                  <a:close/>
                </a:path>
                <a:path w="2359660" h="3658870">
                  <a:moveTo>
                    <a:pt x="12700" y="581533"/>
                  </a:moveTo>
                  <a:lnTo>
                    <a:pt x="0" y="581533"/>
                  </a:lnTo>
                  <a:lnTo>
                    <a:pt x="0" y="619633"/>
                  </a:lnTo>
                  <a:lnTo>
                    <a:pt x="12700" y="619633"/>
                  </a:lnTo>
                  <a:lnTo>
                    <a:pt x="12700" y="581533"/>
                  </a:lnTo>
                  <a:close/>
                </a:path>
                <a:path w="2359660" h="3658870">
                  <a:moveTo>
                    <a:pt x="12700" y="530733"/>
                  </a:moveTo>
                  <a:lnTo>
                    <a:pt x="0" y="530733"/>
                  </a:lnTo>
                  <a:lnTo>
                    <a:pt x="0" y="568833"/>
                  </a:lnTo>
                  <a:lnTo>
                    <a:pt x="12700" y="568833"/>
                  </a:lnTo>
                  <a:lnTo>
                    <a:pt x="12700" y="530733"/>
                  </a:lnTo>
                  <a:close/>
                </a:path>
                <a:path w="2359660" h="3658870">
                  <a:moveTo>
                    <a:pt x="12700" y="479933"/>
                  </a:moveTo>
                  <a:lnTo>
                    <a:pt x="0" y="479933"/>
                  </a:lnTo>
                  <a:lnTo>
                    <a:pt x="0" y="518033"/>
                  </a:lnTo>
                  <a:lnTo>
                    <a:pt x="12700" y="518033"/>
                  </a:lnTo>
                  <a:lnTo>
                    <a:pt x="12700" y="479933"/>
                  </a:lnTo>
                  <a:close/>
                </a:path>
                <a:path w="2359660" h="3658870">
                  <a:moveTo>
                    <a:pt x="12700" y="429133"/>
                  </a:moveTo>
                  <a:lnTo>
                    <a:pt x="0" y="429133"/>
                  </a:lnTo>
                  <a:lnTo>
                    <a:pt x="0" y="467233"/>
                  </a:lnTo>
                  <a:lnTo>
                    <a:pt x="12700" y="467233"/>
                  </a:lnTo>
                  <a:lnTo>
                    <a:pt x="12700" y="429133"/>
                  </a:lnTo>
                  <a:close/>
                </a:path>
                <a:path w="2359660" h="3658870">
                  <a:moveTo>
                    <a:pt x="975" y="378040"/>
                  </a:moveTo>
                  <a:lnTo>
                    <a:pt x="0" y="397522"/>
                  </a:lnTo>
                  <a:lnTo>
                    <a:pt x="0" y="416433"/>
                  </a:lnTo>
                  <a:lnTo>
                    <a:pt x="12700" y="416433"/>
                  </a:lnTo>
                  <a:lnTo>
                    <a:pt x="12700" y="397522"/>
                  </a:lnTo>
                  <a:lnTo>
                    <a:pt x="13658" y="378675"/>
                  </a:lnTo>
                  <a:lnTo>
                    <a:pt x="975" y="378040"/>
                  </a:lnTo>
                  <a:close/>
                </a:path>
                <a:path w="2359660" h="3658870">
                  <a:moveTo>
                    <a:pt x="6609" y="326974"/>
                  </a:moveTo>
                  <a:lnTo>
                    <a:pt x="2026" y="357212"/>
                  </a:lnTo>
                  <a:lnTo>
                    <a:pt x="1615" y="365353"/>
                  </a:lnTo>
                  <a:lnTo>
                    <a:pt x="14300" y="366001"/>
                  </a:lnTo>
                  <a:lnTo>
                    <a:pt x="14711" y="357847"/>
                  </a:lnTo>
                  <a:lnTo>
                    <a:pt x="19164" y="328891"/>
                  </a:lnTo>
                  <a:lnTo>
                    <a:pt x="6609" y="326974"/>
                  </a:lnTo>
                  <a:close/>
                </a:path>
                <a:path w="2359660" h="3658870">
                  <a:moveTo>
                    <a:pt x="18916" y="276440"/>
                  </a:moveTo>
                  <a:lnTo>
                    <a:pt x="17786" y="279615"/>
                  </a:lnTo>
                  <a:lnTo>
                    <a:pt x="8981" y="313855"/>
                  </a:lnTo>
                  <a:lnTo>
                    <a:pt x="21281" y="317017"/>
                  </a:lnTo>
                  <a:lnTo>
                    <a:pt x="30086" y="282778"/>
                  </a:lnTo>
                  <a:lnTo>
                    <a:pt x="30841" y="280809"/>
                  </a:lnTo>
                  <a:lnTo>
                    <a:pt x="18916" y="276440"/>
                  </a:lnTo>
                  <a:close/>
                </a:path>
                <a:path w="2359660" h="3658870">
                  <a:moveTo>
                    <a:pt x="37997" y="228739"/>
                  </a:moveTo>
                  <a:lnTo>
                    <a:pt x="31126" y="243077"/>
                  </a:lnTo>
                  <a:lnTo>
                    <a:pt x="23281" y="264515"/>
                  </a:lnTo>
                  <a:lnTo>
                    <a:pt x="35206" y="268884"/>
                  </a:lnTo>
                  <a:lnTo>
                    <a:pt x="43053" y="247446"/>
                  </a:lnTo>
                  <a:lnTo>
                    <a:pt x="49439" y="234251"/>
                  </a:lnTo>
                  <a:lnTo>
                    <a:pt x="37997" y="228739"/>
                  </a:lnTo>
                  <a:close/>
                </a:path>
                <a:path w="2359660" h="3658870">
                  <a:moveTo>
                    <a:pt x="62734" y="183743"/>
                  </a:moveTo>
                  <a:lnTo>
                    <a:pt x="47840" y="208318"/>
                  </a:lnTo>
                  <a:lnTo>
                    <a:pt x="43508" y="217309"/>
                  </a:lnTo>
                  <a:lnTo>
                    <a:pt x="54951" y="222821"/>
                  </a:lnTo>
                  <a:lnTo>
                    <a:pt x="59282" y="213817"/>
                  </a:lnTo>
                  <a:lnTo>
                    <a:pt x="73588" y="190334"/>
                  </a:lnTo>
                  <a:lnTo>
                    <a:pt x="62734" y="183743"/>
                  </a:lnTo>
                  <a:close/>
                </a:path>
                <a:path w="2359660" h="3658870">
                  <a:moveTo>
                    <a:pt x="93383" y="141782"/>
                  </a:moveTo>
                  <a:lnTo>
                    <a:pt x="90587" y="144894"/>
                  </a:lnTo>
                  <a:lnTo>
                    <a:pt x="69916" y="172542"/>
                  </a:lnTo>
                  <a:lnTo>
                    <a:pt x="80086" y="180149"/>
                  </a:lnTo>
                  <a:lnTo>
                    <a:pt x="100759" y="152501"/>
                  </a:lnTo>
                  <a:lnTo>
                    <a:pt x="102781" y="150329"/>
                  </a:lnTo>
                  <a:lnTo>
                    <a:pt x="93383" y="141782"/>
                  </a:lnTo>
                  <a:close/>
                </a:path>
                <a:path w="2359660" h="3658870">
                  <a:moveTo>
                    <a:pt x="129114" y="104901"/>
                  </a:moveTo>
                  <a:lnTo>
                    <a:pt x="116221" y="116649"/>
                  </a:lnTo>
                  <a:lnTo>
                    <a:pt x="101923" y="132384"/>
                  </a:lnTo>
                  <a:lnTo>
                    <a:pt x="111323" y="140919"/>
                  </a:lnTo>
                  <a:lnTo>
                    <a:pt x="125619" y="125196"/>
                  </a:lnTo>
                  <a:lnTo>
                    <a:pt x="137655" y="114300"/>
                  </a:lnTo>
                  <a:lnTo>
                    <a:pt x="129114" y="104901"/>
                  </a:lnTo>
                  <a:close/>
                </a:path>
                <a:path w="2359660" h="3658870">
                  <a:moveTo>
                    <a:pt x="169006" y="72567"/>
                  </a:moveTo>
                  <a:lnTo>
                    <a:pt x="144428" y="90982"/>
                  </a:lnTo>
                  <a:lnTo>
                    <a:pt x="138512" y="96354"/>
                  </a:lnTo>
                  <a:lnTo>
                    <a:pt x="147054" y="105752"/>
                  </a:lnTo>
                  <a:lnTo>
                    <a:pt x="152970" y="100380"/>
                  </a:lnTo>
                  <a:lnTo>
                    <a:pt x="176612" y="82727"/>
                  </a:lnTo>
                  <a:lnTo>
                    <a:pt x="169006" y="72567"/>
                  </a:lnTo>
                  <a:close/>
                </a:path>
                <a:path w="2359660" h="3658870">
                  <a:moveTo>
                    <a:pt x="213323" y="45427"/>
                  </a:moveTo>
                  <a:lnTo>
                    <a:pt x="207768" y="48133"/>
                  </a:lnTo>
                  <a:lnTo>
                    <a:pt x="179962" y="65024"/>
                  </a:lnTo>
                  <a:lnTo>
                    <a:pt x="186556" y="75882"/>
                  </a:lnTo>
                  <a:lnTo>
                    <a:pt x="214362" y="58991"/>
                  </a:lnTo>
                  <a:lnTo>
                    <a:pt x="218834" y="56870"/>
                  </a:lnTo>
                  <a:lnTo>
                    <a:pt x="213323" y="45427"/>
                  </a:lnTo>
                  <a:close/>
                </a:path>
                <a:path w="2359660" h="3658870">
                  <a:moveTo>
                    <a:pt x="260366" y="24803"/>
                  </a:moveTo>
                  <a:lnTo>
                    <a:pt x="242502" y="31369"/>
                  </a:lnTo>
                  <a:lnTo>
                    <a:pt x="224765" y="39916"/>
                  </a:lnTo>
                  <a:lnTo>
                    <a:pt x="230277" y="51358"/>
                  </a:lnTo>
                  <a:lnTo>
                    <a:pt x="248014" y="42811"/>
                  </a:lnTo>
                  <a:lnTo>
                    <a:pt x="264731" y="36728"/>
                  </a:lnTo>
                  <a:lnTo>
                    <a:pt x="260366" y="24803"/>
                  </a:lnTo>
                  <a:close/>
                </a:path>
                <a:path w="2359660" h="3658870">
                  <a:moveTo>
                    <a:pt x="309582" y="10083"/>
                  </a:moveTo>
                  <a:lnTo>
                    <a:pt x="279015" y="17970"/>
                  </a:lnTo>
                  <a:lnTo>
                    <a:pt x="272293" y="20434"/>
                  </a:lnTo>
                  <a:lnTo>
                    <a:pt x="276658" y="32359"/>
                  </a:lnTo>
                  <a:lnTo>
                    <a:pt x="283380" y="29908"/>
                  </a:lnTo>
                  <a:lnTo>
                    <a:pt x="312745" y="22390"/>
                  </a:lnTo>
                  <a:lnTo>
                    <a:pt x="309582" y="10083"/>
                  </a:lnTo>
                  <a:close/>
                </a:path>
                <a:path w="2359660" h="3658870">
                  <a:moveTo>
                    <a:pt x="360944" y="1841"/>
                  </a:moveTo>
                  <a:lnTo>
                    <a:pt x="356566" y="2095"/>
                  </a:lnTo>
                  <a:lnTo>
                    <a:pt x="322605" y="7277"/>
                  </a:lnTo>
                  <a:lnTo>
                    <a:pt x="324520" y="19837"/>
                  </a:lnTo>
                  <a:lnTo>
                    <a:pt x="358482" y="14655"/>
                  </a:lnTo>
                  <a:lnTo>
                    <a:pt x="361585" y="14528"/>
                  </a:lnTo>
                  <a:lnTo>
                    <a:pt x="360944" y="1841"/>
                  </a:lnTo>
                  <a:close/>
                </a:path>
                <a:path w="2359660" h="3658870">
                  <a:moveTo>
                    <a:pt x="412018" y="0"/>
                  </a:moveTo>
                  <a:lnTo>
                    <a:pt x="397198" y="12"/>
                  </a:lnTo>
                  <a:lnTo>
                    <a:pt x="373628" y="1206"/>
                  </a:lnTo>
                  <a:lnTo>
                    <a:pt x="374269" y="13881"/>
                  </a:lnTo>
                  <a:lnTo>
                    <a:pt x="397838" y="12700"/>
                  </a:lnTo>
                  <a:lnTo>
                    <a:pt x="412018" y="12700"/>
                  </a:lnTo>
                  <a:lnTo>
                    <a:pt x="412018" y="0"/>
                  </a:lnTo>
                  <a:close/>
                </a:path>
                <a:path w="2359660" h="3658870">
                  <a:moveTo>
                    <a:pt x="462818" y="0"/>
                  </a:moveTo>
                  <a:lnTo>
                    <a:pt x="424718" y="0"/>
                  </a:lnTo>
                  <a:lnTo>
                    <a:pt x="424718" y="12700"/>
                  </a:lnTo>
                  <a:lnTo>
                    <a:pt x="462818" y="12700"/>
                  </a:lnTo>
                  <a:lnTo>
                    <a:pt x="462818" y="0"/>
                  </a:lnTo>
                  <a:close/>
                </a:path>
                <a:path w="2359660" h="3658870">
                  <a:moveTo>
                    <a:pt x="513618" y="0"/>
                  </a:moveTo>
                  <a:lnTo>
                    <a:pt x="475518" y="0"/>
                  </a:lnTo>
                  <a:lnTo>
                    <a:pt x="475518" y="12700"/>
                  </a:lnTo>
                  <a:lnTo>
                    <a:pt x="513618" y="12700"/>
                  </a:lnTo>
                  <a:lnTo>
                    <a:pt x="513618" y="0"/>
                  </a:lnTo>
                  <a:close/>
                </a:path>
                <a:path w="2359660" h="3658870">
                  <a:moveTo>
                    <a:pt x="564418" y="0"/>
                  </a:moveTo>
                  <a:lnTo>
                    <a:pt x="526318" y="0"/>
                  </a:lnTo>
                  <a:lnTo>
                    <a:pt x="526318" y="12700"/>
                  </a:lnTo>
                  <a:lnTo>
                    <a:pt x="564418" y="12700"/>
                  </a:lnTo>
                  <a:lnTo>
                    <a:pt x="564418" y="0"/>
                  </a:lnTo>
                  <a:close/>
                </a:path>
                <a:path w="2359660" h="3658870">
                  <a:moveTo>
                    <a:pt x="615218" y="0"/>
                  </a:moveTo>
                  <a:lnTo>
                    <a:pt x="577118" y="0"/>
                  </a:lnTo>
                  <a:lnTo>
                    <a:pt x="577118" y="12700"/>
                  </a:lnTo>
                  <a:lnTo>
                    <a:pt x="615218" y="12700"/>
                  </a:lnTo>
                  <a:lnTo>
                    <a:pt x="615218" y="0"/>
                  </a:lnTo>
                  <a:close/>
                </a:path>
                <a:path w="2359660" h="3658870">
                  <a:moveTo>
                    <a:pt x="666021" y="0"/>
                  </a:moveTo>
                  <a:lnTo>
                    <a:pt x="627918" y="0"/>
                  </a:lnTo>
                  <a:lnTo>
                    <a:pt x="627918" y="12700"/>
                  </a:lnTo>
                  <a:lnTo>
                    <a:pt x="666021" y="12700"/>
                  </a:lnTo>
                  <a:lnTo>
                    <a:pt x="666021" y="0"/>
                  </a:lnTo>
                  <a:close/>
                </a:path>
                <a:path w="2359660" h="3658870">
                  <a:moveTo>
                    <a:pt x="716821" y="0"/>
                  </a:moveTo>
                  <a:lnTo>
                    <a:pt x="678721" y="0"/>
                  </a:lnTo>
                  <a:lnTo>
                    <a:pt x="678721" y="12700"/>
                  </a:lnTo>
                  <a:lnTo>
                    <a:pt x="716821" y="12700"/>
                  </a:lnTo>
                  <a:lnTo>
                    <a:pt x="716821" y="0"/>
                  </a:lnTo>
                  <a:close/>
                </a:path>
                <a:path w="2359660" h="3658870">
                  <a:moveTo>
                    <a:pt x="767621" y="0"/>
                  </a:moveTo>
                  <a:lnTo>
                    <a:pt x="729521" y="0"/>
                  </a:lnTo>
                  <a:lnTo>
                    <a:pt x="729521" y="12700"/>
                  </a:lnTo>
                  <a:lnTo>
                    <a:pt x="767621" y="12700"/>
                  </a:lnTo>
                  <a:lnTo>
                    <a:pt x="767621" y="0"/>
                  </a:lnTo>
                  <a:close/>
                </a:path>
                <a:path w="2359660" h="3658870">
                  <a:moveTo>
                    <a:pt x="818421" y="0"/>
                  </a:moveTo>
                  <a:lnTo>
                    <a:pt x="780321" y="0"/>
                  </a:lnTo>
                  <a:lnTo>
                    <a:pt x="780321" y="12700"/>
                  </a:lnTo>
                  <a:lnTo>
                    <a:pt x="818421" y="12700"/>
                  </a:lnTo>
                  <a:lnTo>
                    <a:pt x="818421" y="0"/>
                  </a:lnTo>
                  <a:close/>
                </a:path>
                <a:path w="2359660" h="3658870">
                  <a:moveTo>
                    <a:pt x="869221" y="0"/>
                  </a:moveTo>
                  <a:lnTo>
                    <a:pt x="831121" y="0"/>
                  </a:lnTo>
                  <a:lnTo>
                    <a:pt x="831121" y="12700"/>
                  </a:lnTo>
                  <a:lnTo>
                    <a:pt x="869221" y="12700"/>
                  </a:lnTo>
                  <a:lnTo>
                    <a:pt x="869221" y="0"/>
                  </a:lnTo>
                  <a:close/>
                </a:path>
                <a:path w="2359660" h="3658870">
                  <a:moveTo>
                    <a:pt x="920021" y="0"/>
                  </a:moveTo>
                  <a:lnTo>
                    <a:pt x="881921" y="0"/>
                  </a:lnTo>
                  <a:lnTo>
                    <a:pt x="881921" y="12700"/>
                  </a:lnTo>
                  <a:lnTo>
                    <a:pt x="920021" y="12700"/>
                  </a:lnTo>
                  <a:lnTo>
                    <a:pt x="920021" y="0"/>
                  </a:lnTo>
                  <a:close/>
                </a:path>
                <a:path w="2359660" h="3658870">
                  <a:moveTo>
                    <a:pt x="970821" y="0"/>
                  </a:moveTo>
                  <a:lnTo>
                    <a:pt x="932721" y="0"/>
                  </a:lnTo>
                  <a:lnTo>
                    <a:pt x="932721" y="12700"/>
                  </a:lnTo>
                  <a:lnTo>
                    <a:pt x="970821" y="12700"/>
                  </a:lnTo>
                  <a:lnTo>
                    <a:pt x="970821" y="0"/>
                  </a:lnTo>
                  <a:close/>
                </a:path>
                <a:path w="2359660" h="3658870">
                  <a:moveTo>
                    <a:pt x="1021621" y="0"/>
                  </a:moveTo>
                  <a:lnTo>
                    <a:pt x="983521" y="0"/>
                  </a:lnTo>
                  <a:lnTo>
                    <a:pt x="983521" y="12700"/>
                  </a:lnTo>
                  <a:lnTo>
                    <a:pt x="1021621" y="12700"/>
                  </a:lnTo>
                  <a:lnTo>
                    <a:pt x="1021621" y="0"/>
                  </a:lnTo>
                  <a:close/>
                </a:path>
                <a:path w="2359660" h="3658870">
                  <a:moveTo>
                    <a:pt x="1072421" y="0"/>
                  </a:moveTo>
                  <a:lnTo>
                    <a:pt x="1034321" y="0"/>
                  </a:lnTo>
                  <a:lnTo>
                    <a:pt x="1034321" y="12700"/>
                  </a:lnTo>
                  <a:lnTo>
                    <a:pt x="1072421" y="12700"/>
                  </a:lnTo>
                  <a:lnTo>
                    <a:pt x="1072421" y="0"/>
                  </a:lnTo>
                  <a:close/>
                </a:path>
                <a:path w="2359660" h="3658870">
                  <a:moveTo>
                    <a:pt x="1123221" y="0"/>
                  </a:moveTo>
                  <a:lnTo>
                    <a:pt x="1085121" y="0"/>
                  </a:lnTo>
                  <a:lnTo>
                    <a:pt x="1085121" y="12700"/>
                  </a:lnTo>
                  <a:lnTo>
                    <a:pt x="1123221" y="12700"/>
                  </a:lnTo>
                  <a:lnTo>
                    <a:pt x="1123221" y="0"/>
                  </a:lnTo>
                  <a:close/>
                </a:path>
                <a:path w="2359660" h="3658870">
                  <a:moveTo>
                    <a:pt x="1174021" y="0"/>
                  </a:moveTo>
                  <a:lnTo>
                    <a:pt x="1135921" y="0"/>
                  </a:lnTo>
                  <a:lnTo>
                    <a:pt x="1135921" y="12700"/>
                  </a:lnTo>
                  <a:lnTo>
                    <a:pt x="1174021" y="12700"/>
                  </a:lnTo>
                  <a:lnTo>
                    <a:pt x="1174021" y="0"/>
                  </a:lnTo>
                  <a:close/>
                </a:path>
                <a:path w="2359660" h="3658870">
                  <a:moveTo>
                    <a:pt x="1224821" y="0"/>
                  </a:moveTo>
                  <a:lnTo>
                    <a:pt x="1186721" y="0"/>
                  </a:lnTo>
                  <a:lnTo>
                    <a:pt x="1186721" y="12700"/>
                  </a:lnTo>
                  <a:lnTo>
                    <a:pt x="1224821" y="12700"/>
                  </a:lnTo>
                  <a:lnTo>
                    <a:pt x="1224821" y="0"/>
                  </a:lnTo>
                  <a:close/>
                </a:path>
                <a:path w="2359660" h="3658870">
                  <a:moveTo>
                    <a:pt x="1275621" y="0"/>
                  </a:moveTo>
                  <a:lnTo>
                    <a:pt x="1237521" y="0"/>
                  </a:lnTo>
                  <a:lnTo>
                    <a:pt x="1237521" y="12700"/>
                  </a:lnTo>
                  <a:lnTo>
                    <a:pt x="1275621" y="12700"/>
                  </a:lnTo>
                  <a:lnTo>
                    <a:pt x="1275621" y="0"/>
                  </a:lnTo>
                  <a:close/>
                </a:path>
                <a:path w="2359660" h="3658870">
                  <a:moveTo>
                    <a:pt x="1326421" y="0"/>
                  </a:moveTo>
                  <a:lnTo>
                    <a:pt x="1288321" y="0"/>
                  </a:lnTo>
                  <a:lnTo>
                    <a:pt x="1288321" y="12700"/>
                  </a:lnTo>
                  <a:lnTo>
                    <a:pt x="1326421" y="12700"/>
                  </a:lnTo>
                  <a:lnTo>
                    <a:pt x="1326421" y="0"/>
                  </a:lnTo>
                  <a:close/>
                </a:path>
                <a:path w="2359660" h="3658870">
                  <a:moveTo>
                    <a:pt x="1377221" y="0"/>
                  </a:moveTo>
                  <a:lnTo>
                    <a:pt x="1339121" y="0"/>
                  </a:lnTo>
                  <a:lnTo>
                    <a:pt x="1339121" y="12700"/>
                  </a:lnTo>
                  <a:lnTo>
                    <a:pt x="1377221" y="12700"/>
                  </a:lnTo>
                  <a:lnTo>
                    <a:pt x="1377221" y="0"/>
                  </a:lnTo>
                  <a:close/>
                </a:path>
                <a:path w="2359660" h="3658870">
                  <a:moveTo>
                    <a:pt x="1428021" y="0"/>
                  </a:moveTo>
                  <a:lnTo>
                    <a:pt x="1389921" y="0"/>
                  </a:lnTo>
                  <a:lnTo>
                    <a:pt x="1389921" y="12700"/>
                  </a:lnTo>
                  <a:lnTo>
                    <a:pt x="1428021" y="12700"/>
                  </a:lnTo>
                  <a:lnTo>
                    <a:pt x="1428021" y="0"/>
                  </a:lnTo>
                  <a:close/>
                </a:path>
                <a:path w="2359660" h="3658870">
                  <a:moveTo>
                    <a:pt x="1478821" y="0"/>
                  </a:moveTo>
                  <a:lnTo>
                    <a:pt x="1440721" y="0"/>
                  </a:lnTo>
                  <a:lnTo>
                    <a:pt x="1440721" y="12700"/>
                  </a:lnTo>
                  <a:lnTo>
                    <a:pt x="1478821" y="12700"/>
                  </a:lnTo>
                  <a:lnTo>
                    <a:pt x="1478821" y="0"/>
                  </a:lnTo>
                  <a:close/>
                </a:path>
                <a:path w="2359660" h="3658870">
                  <a:moveTo>
                    <a:pt x="1529621" y="0"/>
                  </a:moveTo>
                  <a:lnTo>
                    <a:pt x="1491521" y="0"/>
                  </a:lnTo>
                  <a:lnTo>
                    <a:pt x="1491521" y="12700"/>
                  </a:lnTo>
                  <a:lnTo>
                    <a:pt x="1529621" y="12700"/>
                  </a:lnTo>
                  <a:lnTo>
                    <a:pt x="1529621" y="0"/>
                  </a:lnTo>
                  <a:close/>
                </a:path>
                <a:path w="2359660" h="3658870">
                  <a:moveTo>
                    <a:pt x="1580421" y="0"/>
                  </a:moveTo>
                  <a:lnTo>
                    <a:pt x="1542321" y="0"/>
                  </a:lnTo>
                  <a:lnTo>
                    <a:pt x="1542321" y="12700"/>
                  </a:lnTo>
                  <a:lnTo>
                    <a:pt x="1580421" y="12700"/>
                  </a:lnTo>
                  <a:lnTo>
                    <a:pt x="1580421" y="0"/>
                  </a:lnTo>
                  <a:close/>
                </a:path>
                <a:path w="2359660" h="3658870">
                  <a:moveTo>
                    <a:pt x="1631221" y="0"/>
                  </a:moveTo>
                  <a:lnTo>
                    <a:pt x="1593121" y="0"/>
                  </a:lnTo>
                  <a:lnTo>
                    <a:pt x="1593121" y="12700"/>
                  </a:lnTo>
                  <a:lnTo>
                    <a:pt x="1631221" y="12700"/>
                  </a:lnTo>
                  <a:lnTo>
                    <a:pt x="1631221" y="0"/>
                  </a:lnTo>
                  <a:close/>
                </a:path>
                <a:path w="2359660" h="3658870">
                  <a:moveTo>
                    <a:pt x="1682021" y="0"/>
                  </a:moveTo>
                  <a:lnTo>
                    <a:pt x="1643921" y="0"/>
                  </a:lnTo>
                  <a:lnTo>
                    <a:pt x="1643921" y="12700"/>
                  </a:lnTo>
                  <a:lnTo>
                    <a:pt x="1682021" y="12700"/>
                  </a:lnTo>
                  <a:lnTo>
                    <a:pt x="1682021" y="0"/>
                  </a:lnTo>
                  <a:close/>
                </a:path>
                <a:path w="2359660" h="3658870">
                  <a:moveTo>
                    <a:pt x="1732821" y="0"/>
                  </a:moveTo>
                  <a:lnTo>
                    <a:pt x="1694721" y="0"/>
                  </a:lnTo>
                  <a:lnTo>
                    <a:pt x="1694721" y="12700"/>
                  </a:lnTo>
                  <a:lnTo>
                    <a:pt x="1732821" y="12700"/>
                  </a:lnTo>
                  <a:lnTo>
                    <a:pt x="1732821" y="0"/>
                  </a:lnTo>
                  <a:close/>
                </a:path>
                <a:path w="2359660" h="3658870">
                  <a:moveTo>
                    <a:pt x="1783621" y="0"/>
                  </a:moveTo>
                  <a:lnTo>
                    <a:pt x="1745521" y="0"/>
                  </a:lnTo>
                  <a:lnTo>
                    <a:pt x="1745521" y="12700"/>
                  </a:lnTo>
                  <a:lnTo>
                    <a:pt x="1783621" y="12700"/>
                  </a:lnTo>
                  <a:lnTo>
                    <a:pt x="1783621" y="0"/>
                  </a:lnTo>
                  <a:close/>
                </a:path>
                <a:path w="2359660" h="3658870">
                  <a:moveTo>
                    <a:pt x="1834421" y="0"/>
                  </a:moveTo>
                  <a:lnTo>
                    <a:pt x="1796321" y="0"/>
                  </a:lnTo>
                  <a:lnTo>
                    <a:pt x="1796321" y="12700"/>
                  </a:lnTo>
                  <a:lnTo>
                    <a:pt x="1834421" y="12700"/>
                  </a:lnTo>
                  <a:lnTo>
                    <a:pt x="1834421" y="0"/>
                  </a:lnTo>
                  <a:close/>
                </a:path>
                <a:path w="2359660" h="3658870">
                  <a:moveTo>
                    <a:pt x="1885221" y="0"/>
                  </a:moveTo>
                  <a:lnTo>
                    <a:pt x="1847121" y="0"/>
                  </a:lnTo>
                  <a:lnTo>
                    <a:pt x="1847121" y="12700"/>
                  </a:lnTo>
                  <a:lnTo>
                    <a:pt x="1885221" y="12700"/>
                  </a:lnTo>
                  <a:lnTo>
                    <a:pt x="1885221" y="0"/>
                  </a:lnTo>
                  <a:close/>
                </a:path>
                <a:path w="2359660" h="3658870">
                  <a:moveTo>
                    <a:pt x="1936021" y="0"/>
                  </a:moveTo>
                  <a:lnTo>
                    <a:pt x="1897921" y="0"/>
                  </a:lnTo>
                  <a:lnTo>
                    <a:pt x="1897921" y="12700"/>
                  </a:lnTo>
                  <a:lnTo>
                    <a:pt x="1936021" y="12700"/>
                  </a:lnTo>
                  <a:lnTo>
                    <a:pt x="1936021" y="0"/>
                  </a:lnTo>
                  <a:close/>
                </a:path>
                <a:path w="2359660" h="3658870">
                  <a:moveTo>
                    <a:pt x="1962144" y="0"/>
                  </a:moveTo>
                  <a:lnTo>
                    <a:pt x="1948721" y="0"/>
                  </a:lnTo>
                  <a:lnTo>
                    <a:pt x="1948721" y="12700"/>
                  </a:lnTo>
                  <a:lnTo>
                    <a:pt x="1962144" y="12700"/>
                  </a:lnTo>
                  <a:lnTo>
                    <a:pt x="1986465" y="13944"/>
                  </a:lnTo>
                  <a:lnTo>
                    <a:pt x="1987113" y="1257"/>
                  </a:lnTo>
                  <a:lnTo>
                    <a:pt x="1962144" y="0"/>
                  </a:lnTo>
                  <a:close/>
                </a:path>
                <a:path w="2359660" h="3658870">
                  <a:moveTo>
                    <a:pt x="1999787" y="1892"/>
                  </a:moveTo>
                  <a:lnTo>
                    <a:pt x="1999152" y="14579"/>
                  </a:lnTo>
                  <a:lnTo>
                    <a:pt x="2001819" y="14719"/>
                  </a:lnTo>
                  <a:lnTo>
                    <a:pt x="2036198" y="19989"/>
                  </a:lnTo>
                  <a:lnTo>
                    <a:pt x="2038116" y="7442"/>
                  </a:lnTo>
                  <a:lnTo>
                    <a:pt x="2002454" y="2032"/>
                  </a:lnTo>
                  <a:lnTo>
                    <a:pt x="1999787" y="1892"/>
                  </a:lnTo>
                  <a:close/>
                </a:path>
                <a:path w="2359660" h="3658870">
                  <a:moveTo>
                    <a:pt x="2051121" y="10350"/>
                  </a:moveTo>
                  <a:lnTo>
                    <a:pt x="2047958" y="22656"/>
                  </a:lnTo>
                  <a:lnTo>
                    <a:pt x="2076876" y="30086"/>
                  </a:lnTo>
                  <a:lnTo>
                    <a:pt x="2084014" y="32727"/>
                  </a:lnTo>
                  <a:lnTo>
                    <a:pt x="2088382" y="20802"/>
                  </a:lnTo>
                  <a:lnTo>
                    <a:pt x="2080039" y="17792"/>
                  </a:lnTo>
                  <a:lnTo>
                    <a:pt x="2051121" y="10350"/>
                  </a:lnTo>
                  <a:close/>
                </a:path>
                <a:path w="2359660" h="3658870">
                  <a:moveTo>
                    <a:pt x="2100308" y="25171"/>
                  </a:moveTo>
                  <a:lnTo>
                    <a:pt x="2095939" y="37096"/>
                  </a:lnTo>
                  <a:lnTo>
                    <a:pt x="2112220" y="43052"/>
                  </a:lnTo>
                  <a:lnTo>
                    <a:pt x="2130356" y="51828"/>
                  </a:lnTo>
                  <a:lnTo>
                    <a:pt x="2135868" y="40386"/>
                  </a:lnTo>
                  <a:lnTo>
                    <a:pt x="2116589" y="31127"/>
                  </a:lnTo>
                  <a:lnTo>
                    <a:pt x="2100308" y="25171"/>
                  </a:lnTo>
                  <a:close/>
                </a:path>
                <a:path w="2359660" h="3658870">
                  <a:moveTo>
                    <a:pt x="2147310" y="45897"/>
                  </a:moveTo>
                  <a:lnTo>
                    <a:pt x="2141799" y="57340"/>
                  </a:lnTo>
                  <a:lnTo>
                    <a:pt x="2145837" y="59283"/>
                  </a:lnTo>
                  <a:lnTo>
                    <a:pt x="2174019" y="76441"/>
                  </a:lnTo>
                  <a:lnTo>
                    <a:pt x="2180623" y="65595"/>
                  </a:lnTo>
                  <a:lnTo>
                    <a:pt x="2151349" y="47840"/>
                  </a:lnTo>
                  <a:lnTo>
                    <a:pt x="2147310" y="45897"/>
                  </a:lnTo>
                  <a:close/>
                </a:path>
                <a:path w="2359660" h="3658870">
                  <a:moveTo>
                    <a:pt x="2191519" y="73202"/>
                  </a:moveTo>
                  <a:lnTo>
                    <a:pt x="2183912" y="83375"/>
                  </a:lnTo>
                  <a:lnTo>
                    <a:pt x="2207153" y="100761"/>
                  </a:lnTo>
                  <a:lnTo>
                    <a:pt x="2213401" y="106476"/>
                  </a:lnTo>
                  <a:lnTo>
                    <a:pt x="2221948" y="97078"/>
                  </a:lnTo>
                  <a:lnTo>
                    <a:pt x="2214760" y="90589"/>
                  </a:lnTo>
                  <a:lnTo>
                    <a:pt x="2191519" y="73202"/>
                  </a:lnTo>
                  <a:close/>
                </a:path>
                <a:path w="2359660" h="3658870">
                  <a:moveTo>
                    <a:pt x="2231346" y="105625"/>
                  </a:moveTo>
                  <a:lnTo>
                    <a:pt x="2222799" y="115023"/>
                  </a:lnTo>
                  <a:lnTo>
                    <a:pt x="2234471" y="125628"/>
                  </a:lnTo>
                  <a:lnTo>
                    <a:pt x="2249063" y="141719"/>
                  </a:lnTo>
                  <a:lnTo>
                    <a:pt x="2258461" y="133184"/>
                  </a:lnTo>
                  <a:lnTo>
                    <a:pt x="2243005" y="116230"/>
                  </a:lnTo>
                  <a:lnTo>
                    <a:pt x="2231346" y="105625"/>
                  </a:lnTo>
                  <a:close/>
                </a:path>
                <a:path w="2359660" h="3658870">
                  <a:moveTo>
                    <a:pt x="2267008" y="142582"/>
                  </a:moveTo>
                  <a:lnTo>
                    <a:pt x="2257610" y="151117"/>
                  </a:lnTo>
                  <a:lnTo>
                    <a:pt x="2259286" y="152971"/>
                  </a:lnTo>
                  <a:lnTo>
                    <a:pt x="2280216" y="181013"/>
                  </a:lnTo>
                  <a:lnTo>
                    <a:pt x="2290389" y="173405"/>
                  </a:lnTo>
                  <a:lnTo>
                    <a:pt x="2268684" y="144437"/>
                  </a:lnTo>
                  <a:lnTo>
                    <a:pt x="2267008" y="142582"/>
                  </a:lnTo>
                  <a:close/>
                </a:path>
                <a:path w="2359660" h="3658870">
                  <a:moveTo>
                    <a:pt x="2297488" y="184658"/>
                  </a:moveTo>
                  <a:lnTo>
                    <a:pt x="2286629" y="191249"/>
                  </a:lnTo>
                  <a:lnTo>
                    <a:pt x="2300676" y="214363"/>
                  </a:lnTo>
                  <a:lnTo>
                    <a:pt x="2305171" y="223786"/>
                  </a:lnTo>
                  <a:lnTo>
                    <a:pt x="2316614" y="218274"/>
                  </a:lnTo>
                  <a:lnTo>
                    <a:pt x="2311521" y="207772"/>
                  </a:lnTo>
                  <a:lnTo>
                    <a:pt x="2297488" y="184658"/>
                  </a:lnTo>
                  <a:close/>
                </a:path>
                <a:path w="2359660" h="3658870">
                  <a:moveTo>
                    <a:pt x="2322126" y="229717"/>
                  </a:moveTo>
                  <a:lnTo>
                    <a:pt x="2310683" y="235229"/>
                  </a:lnTo>
                  <a:lnTo>
                    <a:pt x="2316843" y="248018"/>
                  </a:lnTo>
                  <a:lnTo>
                    <a:pt x="2324818" y="269887"/>
                  </a:lnTo>
                  <a:lnTo>
                    <a:pt x="2336744" y="265531"/>
                  </a:lnTo>
                  <a:lnTo>
                    <a:pt x="2328285" y="242506"/>
                  </a:lnTo>
                  <a:lnTo>
                    <a:pt x="2322126" y="229717"/>
                  </a:lnTo>
                  <a:close/>
                </a:path>
                <a:path w="2359660" h="3658870">
                  <a:moveTo>
                    <a:pt x="2341112" y="277456"/>
                  </a:moveTo>
                  <a:lnTo>
                    <a:pt x="2329187" y="281813"/>
                  </a:lnTo>
                  <a:lnTo>
                    <a:pt x="2329759" y="283387"/>
                  </a:lnTo>
                  <a:lnTo>
                    <a:pt x="2338649" y="318071"/>
                  </a:lnTo>
                  <a:lnTo>
                    <a:pt x="2350942" y="314909"/>
                  </a:lnTo>
                  <a:lnTo>
                    <a:pt x="2341684" y="279019"/>
                  </a:lnTo>
                  <a:lnTo>
                    <a:pt x="2341112" y="277456"/>
                  </a:lnTo>
                  <a:close/>
                </a:path>
                <a:path w="2359660" h="3658870">
                  <a:moveTo>
                    <a:pt x="2353216" y="328040"/>
                  </a:moveTo>
                  <a:lnTo>
                    <a:pt x="2340655" y="329958"/>
                  </a:lnTo>
                  <a:lnTo>
                    <a:pt x="2345011" y="358482"/>
                  </a:lnTo>
                  <a:lnTo>
                    <a:pt x="2345418" y="367068"/>
                  </a:lnTo>
                  <a:lnTo>
                    <a:pt x="2358092" y="366433"/>
                  </a:lnTo>
                  <a:lnTo>
                    <a:pt x="2357572" y="356565"/>
                  </a:lnTo>
                  <a:lnTo>
                    <a:pt x="2353216" y="328040"/>
                  </a:lnTo>
                  <a:close/>
                </a:path>
                <a:path w="2359660" h="3658870">
                  <a:moveTo>
                    <a:pt x="2358740" y="379120"/>
                  </a:moveTo>
                  <a:lnTo>
                    <a:pt x="2346053" y="379755"/>
                  </a:lnTo>
                  <a:lnTo>
                    <a:pt x="2346935" y="397205"/>
                  </a:lnTo>
                  <a:lnTo>
                    <a:pt x="2346954" y="417512"/>
                  </a:lnTo>
                  <a:lnTo>
                    <a:pt x="2359654" y="417512"/>
                  </a:lnTo>
                  <a:lnTo>
                    <a:pt x="2359654" y="397205"/>
                  </a:lnTo>
                  <a:lnTo>
                    <a:pt x="2358740" y="379120"/>
                  </a:lnTo>
                  <a:close/>
                </a:path>
                <a:path w="2359660" h="3658870">
                  <a:moveTo>
                    <a:pt x="2359654" y="430212"/>
                  </a:moveTo>
                  <a:lnTo>
                    <a:pt x="2346954" y="430212"/>
                  </a:lnTo>
                  <a:lnTo>
                    <a:pt x="2346954" y="468312"/>
                  </a:lnTo>
                  <a:lnTo>
                    <a:pt x="2359654" y="468312"/>
                  </a:lnTo>
                  <a:lnTo>
                    <a:pt x="2359654" y="430212"/>
                  </a:lnTo>
                  <a:close/>
                </a:path>
                <a:path w="2359660" h="3658870">
                  <a:moveTo>
                    <a:pt x="2359654" y="481012"/>
                  </a:moveTo>
                  <a:lnTo>
                    <a:pt x="2346954" y="481012"/>
                  </a:lnTo>
                  <a:lnTo>
                    <a:pt x="2346954" y="519112"/>
                  </a:lnTo>
                  <a:lnTo>
                    <a:pt x="2359654" y="519112"/>
                  </a:lnTo>
                  <a:lnTo>
                    <a:pt x="2359654" y="481012"/>
                  </a:lnTo>
                  <a:close/>
                </a:path>
                <a:path w="2359660" h="3658870">
                  <a:moveTo>
                    <a:pt x="2359654" y="531812"/>
                  </a:moveTo>
                  <a:lnTo>
                    <a:pt x="2346954" y="531812"/>
                  </a:lnTo>
                  <a:lnTo>
                    <a:pt x="2346954" y="569912"/>
                  </a:lnTo>
                  <a:lnTo>
                    <a:pt x="2359654" y="569912"/>
                  </a:lnTo>
                  <a:lnTo>
                    <a:pt x="2359654" y="531812"/>
                  </a:lnTo>
                  <a:close/>
                </a:path>
                <a:path w="2359660" h="3658870">
                  <a:moveTo>
                    <a:pt x="2359654" y="582612"/>
                  </a:moveTo>
                  <a:lnTo>
                    <a:pt x="2346954" y="582612"/>
                  </a:lnTo>
                  <a:lnTo>
                    <a:pt x="2346954" y="620712"/>
                  </a:lnTo>
                  <a:lnTo>
                    <a:pt x="2359654" y="620712"/>
                  </a:lnTo>
                  <a:lnTo>
                    <a:pt x="2359654" y="582612"/>
                  </a:lnTo>
                  <a:close/>
                </a:path>
                <a:path w="2359660" h="3658870">
                  <a:moveTo>
                    <a:pt x="2359654" y="633412"/>
                  </a:moveTo>
                  <a:lnTo>
                    <a:pt x="2346954" y="633412"/>
                  </a:lnTo>
                  <a:lnTo>
                    <a:pt x="2346954" y="671512"/>
                  </a:lnTo>
                  <a:lnTo>
                    <a:pt x="2359654" y="671512"/>
                  </a:lnTo>
                  <a:lnTo>
                    <a:pt x="2359654" y="633412"/>
                  </a:lnTo>
                  <a:close/>
                </a:path>
                <a:path w="2359660" h="3658870">
                  <a:moveTo>
                    <a:pt x="2359654" y="684212"/>
                  </a:moveTo>
                  <a:lnTo>
                    <a:pt x="2346954" y="684212"/>
                  </a:lnTo>
                  <a:lnTo>
                    <a:pt x="2346954" y="722312"/>
                  </a:lnTo>
                  <a:lnTo>
                    <a:pt x="2359654" y="722312"/>
                  </a:lnTo>
                  <a:lnTo>
                    <a:pt x="2359654" y="684212"/>
                  </a:lnTo>
                  <a:close/>
                </a:path>
                <a:path w="2359660" h="3658870">
                  <a:moveTo>
                    <a:pt x="2359654" y="735012"/>
                  </a:moveTo>
                  <a:lnTo>
                    <a:pt x="2346954" y="735012"/>
                  </a:lnTo>
                  <a:lnTo>
                    <a:pt x="2346954" y="773112"/>
                  </a:lnTo>
                  <a:lnTo>
                    <a:pt x="2359654" y="773112"/>
                  </a:lnTo>
                  <a:lnTo>
                    <a:pt x="2359654" y="735012"/>
                  </a:lnTo>
                  <a:close/>
                </a:path>
                <a:path w="2359660" h="3658870">
                  <a:moveTo>
                    <a:pt x="2359654" y="785812"/>
                  </a:moveTo>
                  <a:lnTo>
                    <a:pt x="2346954" y="785812"/>
                  </a:lnTo>
                  <a:lnTo>
                    <a:pt x="2346954" y="823912"/>
                  </a:lnTo>
                  <a:lnTo>
                    <a:pt x="2359654" y="823912"/>
                  </a:lnTo>
                  <a:lnTo>
                    <a:pt x="2359654" y="785812"/>
                  </a:lnTo>
                  <a:close/>
                </a:path>
                <a:path w="2359660" h="3658870">
                  <a:moveTo>
                    <a:pt x="2359654" y="836612"/>
                  </a:moveTo>
                  <a:lnTo>
                    <a:pt x="2346954" y="836612"/>
                  </a:lnTo>
                  <a:lnTo>
                    <a:pt x="2346954" y="874712"/>
                  </a:lnTo>
                  <a:lnTo>
                    <a:pt x="2359654" y="874712"/>
                  </a:lnTo>
                  <a:lnTo>
                    <a:pt x="2359654" y="836612"/>
                  </a:lnTo>
                  <a:close/>
                </a:path>
                <a:path w="2359660" h="3658870">
                  <a:moveTo>
                    <a:pt x="2359654" y="887412"/>
                  </a:moveTo>
                  <a:lnTo>
                    <a:pt x="2346954" y="887412"/>
                  </a:lnTo>
                  <a:lnTo>
                    <a:pt x="2346954" y="925512"/>
                  </a:lnTo>
                  <a:lnTo>
                    <a:pt x="2359654" y="925512"/>
                  </a:lnTo>
                  <a:lnTo>
                    <a:pt x="2359654" y="887412"/>
                  </a:lnTo>
                  <a:close/>
                </a:path>
                <a:path w="2359660" h="3658870">
                  <a:moveTo>
                    <a:pt x="2359654" y="938212"/>
                  </a:moveTo>
                  <a:lnTo>
                    <a:pt x="2346954" y="938212"/>
                  </a:lnTo>
                  <a:lnTo>
                    <a:pt x="2346954" y="976312"/>
                  </a:lnTo>
                  <a:lnTo>
                    <a:pt x="2359654" y="976312"/>
                  </a:lnTo>
                  <a:lnTo>
                    <a:pt x="2359654" y="938212"/>
                  </a:lnTo>
                  <a:close/>
                </a:path>
                <a:path w="2359660" h="3658870">
                  <a:moveTo>
                    <a:pt x="2359654" y="989012"/>
                  </a:moveTo>
                  <a:lnTo>
                    <a:pt x="2346954" y="989012"/>
                  </a:lnTo>
                  <a:lnTo>
                    <a:pt x="2346954" y="1027112"/>
                  </a:lnTo>
                  <a:lnTo>
                    <a:pt x="2359654" y="1027112"/>
                  </a:lnTo>
                  <a:lnTo>
                    <a:pt x="2359654" y="989012"/>
                  </a:lnTo>
                  <a:close/>
                </a:path>
                <a:path w="2359660" h="3658870">
                  <a:moveTo>
                    <a:pt x="2359654" y="1039812"/>
                  </a:moveTo>
                  <a:lnTo>
                    <a:pt x="2346954" y="1039812"/>
                  </a:lnTo>
                  <a:lnTo>
                    <a:pt x="2346954" y="1077912"/>
                  </a:lnTo>
                  <a:lnTo>
                    <a:pt x="2359654" y="1077912"/>
                  </a:lnTo>
                  <a:lnTo>
                    <a:pt x="2359654" y="1039812"/>
                  </a:lnTo>
                  <a:close/>
                </a:path>
                <a:path w="2359660" h="3658870">
                  <a:moveTo>
                    <a:pt x="2359654" y="1090612"/>
                  </a:moveTo>
                  <a:lnTo>
                    <a:pt x="2346954" y="1090612"/>
                  </a:lnTo>
                  <a:lnTo>
                    <a:pt x="2346954" y="1128712"/>
                  </a:lnTo>
                  <a:lnTo>
                    <a:pt x="2359654" y="1128712"/>
                  </a:lnTo>
                  <a:lnTo>
                    <a:pt x="2359654" y="1090612"/>
                  </a:lnTo>
                  <a:close/>
                </a:path>
                <a:path w="2359660" h="3658870">
                  <a:moveTo>
                    <a:pt x="2359654" y="1141412"/>
                  </a:moveTo>
                  <a:lnTo>
                    <a:pt x="2346954" y="1141412"/>
                  </a:lnTo>
                  <a:lnTo>
                    <a:pt x="2346954" y="1179512"/>
                  </a:lnTo>
                  <a:lnTo>
                    <a:pt x="2359654" y="1179512"/>
                  </a:lnTo>
                  <a:lnTo>
                    <a:pt x="2359654" y="1141412"/>
                  </a:lnTo>
                  <a:close/>
                </a:path>
                <a:path w="2359660" h="3658870">
                  <a:moveTo>
                    <a:pt x="2359654" y="1192212"/>
                  </a:moveTo>
                  <a:lnTo>
                    <a:pt x="2346954" y="1192212"/>
                  </a:lnTo>
                  <a:lnTo>
                    <a:pt x="2346954" y="1230312"/>
                  </a:lnTo>
                  <a:lnTo>
                    <a:pt x="2359654" y="1230312"/>
                  </a:lnTo>
                  <a:lnTo>
                    <a:pt x="2359654" y="1192212"/>
                  </a:lnTo>
                  <a:close/>
                </a:path>
                <a:path w="2359660" h="3658870">
                  <a:moveTo>
                    <a:pt x="2359654" y="1243012"/>
                  </a:moveTo>
                  <a:lnTo>
                    <a:pt x="2346954" y="1243012"/>
                  </a:lnTo>
                  <a:lnTo>
                    <a:pt x="2346954" y="1281112"/>
                  </a:lnTo>
                  <a:lnTo>
                    <a:pt x="2359654" y="1281112"/>
                  </a:lnTo>
                  <a:lnTo>
                    <a:pt x="2359654" y="1243012"/>
                  </a:lnTo>
                  <a:close/>
                </a:path>
                <a:path w="2359660" h="3658870">
                  <a:moveTo>
                    <a:pt x="2359654" y="1293812"/>
                  </a:moveTo>
                  <a:lnTo>
                    <a:pt x="2346954" y="1293812"/>
                  </a:lnTo>
                  <a:lnTo>
                    <a:pt x="2346954" y="1331912"/>
                  </a:lnTo>
                  <a:lnTo>
                    <a:pt x="2359654" y="1331912"/>
                  </a:lnTo>
                  <a:lnTo>
                    <a:pt x="2359654" y="1293812"/>
                  </a:lnTo>
                  <a:close/>
                </a:path>
                <a:path w="2359660" h="3658870">
                  <a:moveTo>
                    <a:pt x="2359654" y="1344612"/>
                  </a:moveTo>
                  <a:lnTo>
                    <a:pt x="2346954" y="1344612"/>
                  </a:lnTo>
                  <a:lnTo>
                    <a:pt x="2346954" y="1382712"/>
                  </a:lnTo>
                  <a:lnTo>
                    <a:pt x="2359654" y="1382712"/>
                  </a:lnTo>
                  <a:lnTo>
                    <a:pt x="2359654" y="1344612"/>
                  </a:lnTo>
                  <a:close/>
                </a:path>
                <a:path w="2359660" h="3658870">
                  <a:moveTo>
                    <a:pt x="2359654" y="1395412"/>
                  </a:moveTo>
                  <a:lnTo>
                    <a:pt x="2346954" y="1395412"/>
                  </a:lnTo>
                  <a:lnTo>
                    <a:pt x="2346954" y="1433512"/>
                  </a:lnTo>
                  <a:lnTo>
                    <a:pt x="2359654" y="1433512"/>
                  </a:lnTo>
                  <a:lnTo>
                    <a:pt x="2359654" y="1395412"/>
                  </a:lnTo>
                  <a:close/>
                </a:path>
                <a:path w="2359660" h="3658870">
                  <a:moveTo>
                    <a:pt x="2359654" y="1446212"/>
                  </a:moveTo>
                  <a:lnTo>
                    <a:pt x="2346954" y="1446212"/>
                  </a:lnTo>
                  <a:lnTo>
                    <a:pt x="2346954" y="1484312"/>
                  </a:lnTo>
                  <a:lnTo>
                    <a:pt x="2359654" y="1484312"/>
                  </a:lnTo>
                  <a:lnTo>
                    <a:pt x="2359654" y="1446212"/>
                  </a:lnTo>
                  <a:close/>
                </a:path>
                <a:path w="2359660" h="3658870">
                  <a:moveTo>
                    <a:pt x="2359654" y="1497012"/>
                  </a:moveTo>
                  <a:lnTo>
                    <a:pt x="2346954" y="1497012"/>
                  </a:lnTo>
                  <a:lnTo>
                    <a:pt x="2346954" y="1535112"/>
                  </a:lnTo>
                  <a:lnTo>
                    <a:pt x="2359654" y="1535112"/>
                  </a:lnTo>
                  <a:lnTo>
                    <a:pt x="2359654" y="1497012"/>
                  </a:lnTo>
                  <a:close/>
                </a:path>
                <a:path w="2359660" h="3658870">
                  <a:moveTo>
                    <a:pt x="2359654" y="1547812"/>
                  </a:moveTo>
                  <a:lnTo>
                    <a:pt x="2346954" y="1547812"/>
                  </a:lnTo>
                  <a:lnTo>
                    <a:pt x="2346954" y="1585912"/>
                  </a:lnTo>
                  <a:lnTo>
                    <a:pt x="2359654" y="1585912"/>
                  </a:lnTo>
                  <a:lnTo>
                    <a:pt x="2359654" y="1547812"/>
                  </a:lnTo>
                  <a:close/>
                </a:path>
                <a:path w="2359660" h="3658870">
                  <a:moveTo>
                    <a:pt x="2359654" y="1598612"/>
                  </a:moveTo>
                  <a:lnTo>
                    <a:pt x="2346954" y="1598612"/>
                  </a:lnTo>
                  <a:lnTo>
                    <a:pt x="2346954" y="1636712"/>
                  </a:lnTo>
                  <a:lnTo>
                    <a:pt x="2359654" y="1636712"/>
                  </a:lnTo>
                  <a:lnTo>
                    <a:pt x="2359654" y="1598612"/>
                  </a:lnTo>
                  <a:close/>
                </a:path>
                <a:path w="2359660" h="3658870">
                  <a:moveTo>
                    <a:pt x="2359654" y="1649412"/>
                  </a:moveTo>
                  <a:lnTo>
                    <a:pt x="2346954" y="1649412"/>
                  </a:lnTo>
                  <a:lnTo>
                    <a:pt x="2346954" y="1687512"/>
                  </a:lnTo>
                  <a:lnTo>
                    <a:pt x="2359654" y="1687512"/>
                  </a:lnTo>
                  <a:lnTo>
                    <a:pt x="2359654" y="1649412"/>
                  </a:lnTo>
                  <a:close/>
                </a:path>
                <a:path w="2359660" h="3658870">
                  <a:moveTo>
                    <a:pt x="2359654" y="1700212"/>
                  </a:moveTo>
                  <a:lnTo>
                    <a:pt x="2346954" y="1700212"/>
                  </a:lnTo>
                  <a:lnTo>
                    <a:pt x="2346954" y="1738312"/>
                  </a:lnTo>
                  <a:lnTo>
                    <a:pt x="2359654" y="1738312"/>
                  </a:lnTo>
                  <a:lnTo>
                    <a:pt x="2359654" y="1700212"/>
                  </a:lnTo>
                  <a:close/>
                </a:path>
                <a:path w="2359660" h="3658870">
                  <a:moveTo>
                    <a:pt x="2359654" y="1751012"/>
                  </a:moveTo>
                  <a:lnTo>
                    <a:pt x="2346954" y="1751012"/>
                  </a:lnTo>
                  <a:lnTo>
                    <a:pt x="2346954" y="1789112"/>
                  </a:lnTo>
                  <a:lnTo>
                    <a:pt x="2359654" y="1789112"/>
                  </a:lnTo>
                  <a:lnTo>
                    <a:pt x="2359654" y="1751012"/>
                  </a:lnTo>
                  <a:close/>
                </a:path>
                <a:path w="2359660" h="3658870">
                  <a:moveTo>
                    <a:pt x="2359654" y="1801812"/>
                  </a:moveTo>
                  <a:lnTo>
                    <a:pt x="2346954" y="1801812"/>
                  </a:lnTo>
                  <a:lnTo>
                    <a:pt x="2346954" y="1839912"/>
                  </a:lnTo>
                  <a:lnTo>
                    <a:pt x="2359654" y="1839912"/>
                  </a:lnTo>
                  <a:lnTo>
                    <a:pt x="2359654" y="1801812"/>
                  </a:lnTo>
                  <a:close/>
                </a:path>
                <a:path w="2359660" h="3658870">
                  <a:moveTo>
                    <a:pt x="2359654" y="1852612"/>
                  </a:moveTo>
                  <a:lnTo>
                    <a:pt x="2346954" y="1852612"/>
                  </a:lnTo>
                  <a:lnTo>
                    <a:pt x="2346954" y="1890712"/>
                  </a:lnTo>
                  <a:lnTo>
                    <a:pt x="2359654" y="1890712"/>
                  </a:lnTo>
                  <a:lnTo>
                    <a:pt x="2359654" y="1852612"/>
                  </a:lnTo>
                  <a:close/>
                </a:path>
                <a:path w="2359660" h="3658870">
                  <a:moveTo>
                    <a:pt x="2359654" y="1903412"/>
                  </a:moveTo>
                  <a:lnTo>
                    <a:pt x="2346954" y="1903412"/>
                  </a:lnTo>
                  <a:lnTo>
                    <a:pt x="2346954" y="1941512"/>
                  </a:lnTo>
                  <a:lnTo>
                    <a:pt x="2359654" y="1941512"/>
                  </a:lnTo>
                  <a:lnTo>
                    <a:pt x="2359654" y="1903412"/>
                  </a:lnTo>
                  <a:close/>
                </a:path>
                <a:path w="2359660" h="3658870">
                  <a:moveTo>
                    <a:pt x="2359654" y="1954212"/>
                  </a:moveTo>
                  <a:lnTo>
                    <a:pt x="2346954" y="1954212"/>
                  </a:lnTo>
                  <a:lnTo>
                    <a:pt x="2346954" y="1992312"/>
                  </a:lnTo>
                  <a:lnTo>
                    <a:pt x="2359654" y="1992312"/>
                  </a:lnTo>
                  <a:lnTo>
                    <a:pt x="2359654" y="1954212"/>
                  </a:lnTo>
                  <a:close/>
                </a:path>
                <a:path w="2359660" h="3658870">
                  <a:moveTo>
                    <a:pt x="2359654" y="2005012"/>
                  </a:moveTo>
                  <a:lnTo>
                    <a:pt x="2346954" y="2005012"/>
                  </a:lnTo>
                  <a:lnTo>
                    <a:pt x="2346954" y="2043112"/>
                  </a:lnTo>
                  <a:lnTo>
                    <a:pt x="2359654" y="2043112"/>
                  </a:lnTo>
                  <a:lnTo>
                    <a:pt x="2359654" y="2005012"/>
                  </a:lnTo>
                  <a:close/>
                </a:path>
                <a:path w="2359660" h="3658870">
                  <a:moveTo>
                    <a:pt x="2359654" y="2055812"/>
                  </a:moveTo>
                  <a:lnTo>
                    <a:pt x="2346954" y="2055812"/>
                  </a:lnTo>
                  <a:lnTo>
                    <a:pt x="2346954" y="2093912"/>
                  </a:lnTo>
                  <a:lnTo>
                    <a:pt x="2359654" y="2093912"/>
                  </a:lnTo>
                  <a:lnTo>
                    <a:pt x="2359654" y="2055812"/>
                  </a:lnTo>
                  <a:close/>
                </a:path>
                <a:path w="2359660" h="3658870">
                  <a:moveTo>
                    <a:pt x="2359654" y="2106612"/>
                  </a:moveTo>
                  <a:lnTo>
                    <a:pt x="2346954" y="2106612"/>
                  </a:lnTo>
                  <a:lnTo>
                    <a:pt x="2346954" y="2144712"/>
                  </a:lnTo>
                  <a:lnTo>
                    <a:pt x="2359654" y="2144712"/>
                  </a:lnTo>
                  <a:lnTo>
                    <a:pt x="2359654" y="2106612"/>
                  </a:lnTo>
                  <a:close/>
                </a:path>
                <a:path w="2359660" h="3658870">
                  <a:moveTo>
                    <a:pt x="2359654" y="2157412"/>
                  </a:moveTo>
                  <a:lnTo>
                    <a:pt x="2346954" y="2157412"/>
                  </a:lnTo>
                  <a:lnTo>
                    <a:pt x="2346954" y="2195512"/>
                  </a:lnTo>
                  <a:lnTo>
                    <a:pt x="2359654" y="2195512"/>
                  </a:lnTo>
                  <a:lnTo>
                    <a:pt x="2359654" y="2157412"/>
                  </a:lnTo>
                  <a:close/>
                </a:path>
                <a:path w="2359660" h="3658870">
                  <a:moveTo>
                    <a:pt x="2359654" y="2208212"/>
                  </a:moveTo>
                  <a:lnTo>
                    <a:pt x="2346954" y="2208212"/>
                  </a:lnTo>
                  <a:lnTo>
                    <a:pt x="2346954" y="2246312"/>
                  </a:lnTo>
                  <a:lnTo>
                    <a:pt x="2359654" y="2246312"/>
                  </a:lnTo>
                  <a:lnTo>
                    <a:pt x="2359654" y="2208212"/>
                  </a:lnTo>
                  <a:close/>
                </a:path>
                <a:path w="2359660" h="3658870">
                  <a:moveTo>
                    <a:pt x="2359654" y="2259012"/>
                  </a:moveTo>
                  <a:lnTo>
                    <a:pt x="2346954" y="2259012"/>
                  </a:lnTo>
                  <a:lnTo>
                    <a:pt x="2346954" y="2297112"/>
                  </a:lnTo>
                  <a:lnTo>
                    <a:pt x="2359654" y="2297112"/>
                  </a:lnTo>
                  <a:lnTo>
                    <a:pt x="2359654" y="2259012"/>
                  </a:lnTo>
                  <a:close/>
                </a:path>
                <a:path w="2359660" h="3658870">
                  <a:moveTo>
                    <a:pt x="2359654" y="2309812"/>
                  </a:moveTo>
                  <a:lnTo>
                    <a:pt x="2346954" y="2309812"/>
                  </a:lnTo>
                  <a:lnTo>
                    <a:pt x="2346954" y="2347912"/>
                  </a:lnTo>
                  <a:lnTo>
                    <a:pt x="2359654" y="2347912"/>
                  </a:lnTo>
                  <a:lnTo>
                    <a:pt x="2359654" y="2309812"/>
                  </a:lnTo>
                  <a:close/>
                </a:path>
                <a:path w="2359660" h="3658870">
                  <a:moveTo>
                    <a:pt x="2359654" y="2360612"/>
                  </a:moveTo>
                  <a:lnTo>
                    <a:pt x="2346954" y="2360612"/>
                  </a:lnTo>
                  <a:lnTo>
                    <a:pt x="2346954" y="2398712"/>
                  </a:lnTo>
                  <a:lnTo>
                    <a:pt x="2359654" y="2398712"/>
                  </a:lnTo>
                  <a:lnTo>
                    <a:pt x="2359654" y="2360612"/>
                  </a:lnTo>
                  <a:close/>
                </a:path>
                <a:path w="2359660" h="3658870">
                  <a:moveTo>
                    <a:pt x="2359654" y="2411412"/>
                  </a:moveTo>
                  <a:lnTo>
                    <a:pt x="2346954" y="2411412"/>
                  </a:lnTo>
                  <a:lnTo>
                    <a:pt x="2346954" y="2449512"/>
                  </a:lnTo>
                  <a:lnTo>
                    <a:pt x="2359654" y="2449512"/>
                  </a:lnTo>
                  <a:lnTo>
                    <a:pt x="2359654" y="2411412"/>
                  </a:lnTo>
                  <a:close/>
                </a:path>
                <a:path w="2359660" h="3658870">
                  <a:moveTo>
                    <a:pt x="2359654" y="2462212"/>
                  </a:moveTo>
                  <a:lnTo>
                    <a:pt x="2346954" y="2462212"/>
                  </a:lnTo>
                  <a:lnTo>
                    <a:pt x="2346954" y="2500312"/>
                  </a:lnTo>
                  <a:lnTo>
                    <a:pt x="2359654" y="2500312"/>
                  </a:lnTo>
                  <a:lnTo>
                    <a:pt x="2359654" y="2462212"/>
                  </a:lnTo>
                  <a:close/>
                </a:path>
                <a:path w="2359660" h="3658870">
                  <a:moveTo>
                    <a:pt x="2359654" y="2513012"/>
                  </a:moveTo>
                  <a:lnTo>
                    <a:pt x="2346954" y="2513012"/>
                  </a:lnTo>
                  <a:lnTo>
                    <a:pt x="2346954" y="2551112"/>
                  </a:lnTo>
                  <a:lnTo>
                    <a:pt x="2359654" y="2551112"/>
                  </a:lnTo>
                  <a:lnTo>
                    <a:pt x="2359654" y="2513012"/>
                  </a:lnTo>
                  <a:close/>
                </a:path>
                <a:path w="2359660" h="3658870">
                  <a:moveTo>
                    <a:pt x="2359654" y="2563812"/>
                  </a:moveTo>
                  <a:lnTo>
                    <a:pt x="2346954" y="2563812"/>
                  </a:lnTo>
                  <a:lnTo>
                    <a:pt x="2346954" y="2601912"/>
                  </a:lnTo>
                  <a:lnTo>
                    <a:pt x="2359654" y="2601912"/>
                  </a:lnTo>
                  <a:lnTo>
                    <a:pt x="2359654" y="2563812"/>
                  </a:lnTo>
                  <a:close/>
                </a:path>
                <a:path w="2359660" h="3658870">
                  <a:moveTo>
                    <a:pt x="2359654" y="2614612"/>
                  </a:moveTo>
                  <a:lnTo>
                    <a:pt x="2346954" y="2614612"/>
                  </a:lnTo>
                  <a:lnTo>
                    <a:pt x="2346954" y="2652712"/>
                  </a:lnTo>
                  <a:lnTo>
                    <a:pt x="2359654" y="2652712"/>
                  </a:lnTo>
                  <a:lnTo>
                    <a:pt x="2359654" y="2614612"/>
                  </a:lnTo>
                  <a:close/>
                </a:path>
                <a:path w="2359660" h="3658870">
                  <a:moveTo>
                    <a:pt x="2359654" y="2665412"/>
                  </a:moveTo>
                  <a:lnTo>
                    <a:pt x="2346954" y="2665412"/>
                  </a:lnTo>
                  <a:lnTo>
                    <a:pt x="2346954" y="2703512"/>
                  </a:lnTo>
                  <a:lnTo>
                    <a:pt x="2359654" y="2703512"/>
                  </a:lnTo>
                  <a:lnTo>
                    <a:pt x="2359654" y="2665412"/>
                  </a:lnTo>
                  <a:close/>
                </a:path>
                <a:path w="2359660" h="3658870">
                  <a:moveTo>
                    <a:pt x="2359654" y="2716212"/>
                  </a:moveTo>
                  <a:lnTo>
                    <a:pt x="2346954" y="2716212"/>
                  </a:lnTo>
                  <a:lnTo>
                    <a:pt x="2346954" y="2754312"/>
                  </a:lnTo>
                  <a:lnTo>
                    <a:pt x="2359654" y="2754312"/>
                  </a:lnTo>
                  <a:lnTo>
                    <a:pt x="2359654" y="2716212"/>
                  </a:lnTo>
                  <a:close/>
                </a:path>
                <a:path w="2359660" h="3658870">
                  <a:moveTo>
                    <a:pt x="2359654" y="2767012"/>
                  </a:moveTo>
                  <a:lnTo>
                    <a:pt x="2346954" y="2767012"/>
                  </a:lnTo>
                  <a:lnTo>
                    <a:pt x="2346954" y="2805112"/>
                  </a:lnTo>
                  <a:lnTo>
                    <a:pt x="2359654" y="2805112"/>
                  </a:lnTo>
                  <a:lnTo>
                    <a:pt x="2359654" y="2767012"/>
                  </a:lnTo>
                  <a:close/>
                </a:path>
                <a:path w="2359660" h="3658870">
                  <a:moveTo>
                    <a:pt x="2359654" y="2817812"/>
                  </a:moveTo>
                  <a:lnTo>
                    <a:pt x="2346954" y="2817812"/>
                  </a:lnTo>
                  <a:lnTo>
                    <a:pt x="2346954" y="2855912"/>
                  </a:lnTo>
                  <a:lnTo>
                    <a:pt x="2359654" y="2855912"/>
                  </a:lnTo>
                  <a:lnTo>
                    <a:pt x="2359654" y="2817812"/>
                  </a:lnTo>
                  <a:close/>
                </a:path>
                <a:path w="2359660" h="3658870">
                  <a:moveTo>
                    <a:pt x="2359654" y="2868612"/>
                  </a:moveTo>
                  <a:lnTo>
                    <a:pt x="2346954" y="2868612"/>
                  </a:lnTo>
                  <a:lnTo>
                    <a:pt x="2346954" y="2906712"/>
                  </a:lnTo>
                  <a:lnTo>
                    <a:pt x="2359654" y="2906712"/>
                  </a:lnTo>
                  <a:lnTo>
                    <a:pt x="2359654" y="2868612"/>
                  </a:lnTo>
                  <a:close/>
                </a:path>
                <a:path w="2359660" h="3658870">
                  <a:moveTo>
                    <a:pt x="2359654" y="2919412"/>
                  </a:moveTo>
                  <a:lnTo>
                    <a:pt x="2346954" y="2919412"/>
                  </a:lnTo>
                  <a:lnTo>
                    <a:pt x="2346954" y="2957512"/>
                  </a:lnTo>
                  <a:lnTo>
                    <a:pt x="2359654" y="2957512"/>
                  </a:lnTo>
                  <a:lnTo>
                    <a:pt x="2359654" y="2919412"/>
                  </a:lnTo>
                  <a:close/>
                </a:path>
                <a:path w="2359660" h="3658870">
                  <a:moveTo>
                    <a:pt x="2359654" y="2970212"/>
                  </a:moveTo>
                  <a:lnTo>
                    <a:pt x="2346954" y="2970212"/>
                  </a:lnTo>
                  <a:lnTo>
                    <a:pt x="2346954" y="3008312"/>
                  </a:lnTo>
                  <a:lnTo>
                    <a:pt x="2359654" y="3008312"/>
                  </a:lnTo>
                  <a:lnTo>
                    <a:pt x="2359654" y="2970212"/>
                  </a:lnTo>
                  <a:close/>
                </a:path>
                <a:path w="2359660" h="3658870">
                  <a:moveTo>
                    <a:pt x="2359654" y="3021012"/>
                  </a:moveTo>
                  <a:lnTo>
                    <a:pt x="2346954" y="3021012"/>
                  </a:lnTo>
                  <a:lnTo>
                    <a:pt x="2346954" y="3059112"/>
                  </a:lnTo>
                  <a:lnTo>
                    <a:pt x="2359654" y="3059112"/>
                  </a:lnTo>
                  <a:lnTo>
                    <a:pt x="2359654" y="3021012"/>
                  </a:lnTo>
                  <a:close/>
                </a:path>
                <a:path w="2359660" h="3658870">
                  <a:moveTo>
                    <a:pt x="2359654" y="3071812"/>
                  </a:moveTo>
                  <a:lnTo>
                    <a:pt x="2346954" y="3071812"/>
                  </a:lnTo>
                  <a:lnTo>
                    <a:pt x="2346954" y="3109912"/>
                  </a:lnTo>
                  <a:lnTo>
                    <a:pt x="2359654" y="3109912"/>
                  </a:lnTo>
                  <a:lnTo>
                    <a:pt x="2359654" y="3071812"/>
                  </a:lnTo>
                  <a:close/>
                </a:path>
                <a:path w="2359660" h="3658870">
                  <a:moveTo>
                    <a:pt x="2359654" y="3122612"/>
                  </a:moveTo>
                  <a:lnTo>
                    <a:pt x="2346954" y="3122612"/>
                  </a:lnTo>
                  <a:lnTo>
                    <a:pt x="2346954" y="3160712"/>
                  </a:lnTo>
                  <a:lnTo>
                    <a:pt x="2359654" y="3160712"/>
                  </a:lnTo>
                  <a:lnTo>
                    <a:pt x="2359654" y="3122612"/>
                  </a:lnTo>
                  <a:close/>
                </a:path>
                <a:path w="2359660" h="3658870">
                  <a:moveTo>
                    <a:pt x="2359654" y="3173412"/>
                  </a:moveTo>
                  <a:lnTo>
                    <a:pt x="2346954" y="3173412"/>
                  </a:lnTo>
                  <a:lnTo>
                    <a:pt x="2346954" y="3211512"/>
                  </a:lnTo>
                  <a:lnTo>
                    <a:pt x="2359654" y="3211512"/>
                  </a:lnTo>
                  <a:lnTo>
                    <a:pt x="2359654" y="3173412"/>
                  </a:lnTo>
                  <a:close/>
                </a:path>
                <a:path w="2359660" h="3658870">
                  <a:moveTo>
                    <a:pt x="2359654" y="3224212"/>
                  </a:moveTo>
                  <a:lnTo>
                    <a:pt x="2346954" y="3224212"/>
                  </a:lnTo>
                  <a:lnTo>
                    <a:pt x="2346916" y="3261995"/>
                  </a:lnTo>
                  <a:lnTo>
                    <a:pt x="2359604" y="3262629"/>
                  </a:lnTo>
                  <a:lnTo>
                    <a:pt x="2359654" y="3224212"/>
                  </a:lnTo>
                  <a:close/>
                </a:path>
                <a:path w="2359660" h="3658870">
                  <a:moveTo>
                    <a:pt x="2346269" y="3274682"/>
                  </a:moveTo>
                  <a:lnTo>
                    <a:pt x="2344948" y="3300911"/>
                  </a:lnTo>
                  <a:lnTo>
                    <a:pt x="2343233" y="3311969"/>
                  </a:lnTo>
                  <a:lnTo>
                    <a:pt x="2355781" y="3313885"/>
                  </a:lnTo>
                  <a:lnTo>
                    <a:pt x="2357635" y="3301551"/>
                  </a:lnTo>
                  <a:lnTo>
                    <a:pt x="2358956" y="3275317"/>
                  </a:lnTo>
                  <a:lnTo>
                    <a:pt x="2346269" y="3274682"/>
                  </a:lnTo>
                  <a:close/>
                </a:path>
                <a:path w="2359660" h="3658870">
                  <a:moveTo>
                    <a:pt x="2341316" y="3324524"/>
                  </a:moveTo>
                  <a:lnTo>
                    <a:pt x="2339080" y="3339113"/>
                  </a:lnTo>
                  <a:lnTo>
                    <a:pt x="2333404" y="3361096"/>
                  </a:lnTo>
                  <a:lnTo>
                    <a:pt x="2345697" y="3364259"/>
                  </a:lnTo>
                  <a:lnTo>
                    <a:pt x="2351641" y="3341028"/>
                  </a:lnTo>
                  <a:lnTo>
                    <a:pt x="2353863" y="3326441"/>
                  </a:lnTo>
                  <a:lnTo>
                    <a:pt x="2341316" y="3324524"/>
                  </a:lnTo>
                  <a:close/>
                </a:path>
                <a:path w="2359660" h="3658870">
                  <a:moveTo>
                    <a:pt x="2330241" y="3373396"/>
                  </a:moveTo>
                  <a:lnTo>
                    <a:pt x="2329568" y="3375977"/>
                  </a:lnTo>
                  <a:lnTo>
                    <a:pt x="2317579" y="3408653"/>
                  </a:lnTo>
                  <a:lnTo>
                    <a:pt x="2329505" y="3413018"/>
                  </a:lnTo>
                  <a:lnTo>
                    <a:pt x="2341874" y="3379139"/>
                  </a:lnTo>
                  <a:lnTo>
                    <a:pt x="2342535" y="3376559"/>
                  </a:lnTo>
                  <a:lnTo>
                    <a:pt x="2330241" y="3373396"/>
                  </a:lnTo>
                  <a:close/>
                </a:path>
                <a:path w="2359660" h="3658870">
                  <a:moveTo>
                    <a:pt x="2312563" y="3419629"/>
                  </a:moveTo>
                  <a:lnTo>
                    <a:pt x="2300371" y="3444934"/>
                  </a:lnTo>
                  <a:lnTo>
                    <a:pt x="2295469" y="3452949"/>
                  </a:lnTo>
                  <a:lnTo>
                    <a:pt x="2306327" y="3459543"/>
                  </a:lnTo>
                  <a:lnTo>
                    <a:pt x="2311814" y="3450446"/>
                  </a:lnTo>
                  <a:lnTo>
                    <a:pt x="2324006" y="3425140"/>
                  </a:lnTo>
                  <a:lnTo>
                    <a:pt x="2312563" y="3419629"/>
                  </a:lnTo>
                  <a:close/>
                </a:path>
                <a:path w="2359660" h="3658870">
                  <a:moveTo>
                    <a:pt x="2288877" y="3463804"/>
                  </a:moveTo>
                  <a:lnTo>
                    <a:pt x="2281080" y="3476645"/>
                  </a:lnTo>
                  <a:lnTo>
                    <a:pt x="2267605" y="3494619"/>
                  </a:lnTo>
                  <a:lnTo>
                    <a:pt x="2277778" y="3502224"/>
                  </a:lnTo>
                  <a:lnTo>
                    <a:pt x="2291925" y="3483239"/>
                  </a:lnTo>
                  <a:lnTo>
                    <a:pt x="2299736" y="3470398"/>
                  </a:lnTo>
                  <a:lnTo>
                    <a:pt x="2288877" y="3463804"/>
                  </a:lnTo>
                  <a:close/>
                </a:path>
                <a:path w="2359660" h="3658870">
                  <a:moveTo>
                    <a:pt x="2259998" y="3504789"/>
                  </a:moveTo>
                  <a:lnTo>
                    <a:pt x="2258905" y="3506254"/>
                  </a:lnTo>
                  <a:lnTo>
                    <a:pt x="2234890" y="3532628"/>
                  </a:lnTo>
                  <a:lnTo>
                    <a:pt x="2244288" y="3541168"/>
                  </a:lnTo>
                  <a:lnTo>
                    <a:pt x="2269065" y="3513858"/>
                  </a:lnTo>
                  <a:lnTo>
                    <a:pt x="2270170" y="3512395"/>
                  </a:lnTo>
                  <a:lnTo>
                    <a:pt x="2259998" y="3504789"/>
                  </a:lnTo>
                  <a:close/>
                </a:path>
                <a:path w="2359660" h="3658870">
                  <a:moveTo>
                    <a:pt x="2226000" y="3540826"/>
                  </a:moveTo>
                  <a:lnTo>
                    <a:pt x="2206696" y="3558382"/>
                  </a:lnTo>
                  <a:lnTo>
                    <a:pt x="2197552" y="3565180"/>
                  </a:lnTo>
                  <a:lnTo>
                    <a:pt x="2205159" y="3575352"/>
                  </a:lnTo>
                  <a:lnTo>
                    <a:pt x="2215230" y="3567780"/>
                  </a:lnTo>
                  <a:lnTo>
                    <a:pt x="2234547" y="3550225"/>
                  </a:lnTo>
                  <a:lnTo>
                    <a:pt x="2226000" y="3540826"/>
                  </a:lnTo>
                  <a:close/>
                </a:path>
                <a:path w="2359660" h="3658870">
                  <a:moveTo>
                    <a:pt x="2187379" y="3572786"/>
                  </a:moveTo>
                  <a:lnTo>
                    <a:pt x="2177041" y="3580514"/>
                  </a:lnTo>
                  <a:lnTo>
                    <a:pt x="2156023" y="3593255"/>
                  </a:lnTo>
                  <a:lnTo>
                    <a:pt x="2162614" y="3604108"/>
                  </a:lnTo>
                  <a:lnTo>
                    <a:pt x="2184648" y="3590684"/>
                  </a:lnTo>
                  <a:lnTo>
                    <a:pt x="2194986" y="3582958"/>
                  </a:lnTo>
                  <a:lnTo>
                    <a:pt x="2187379" y="3572786"/>
                  </a:lnTo>
                  <a:close/>
                </a:path>
                <a:path w="2359660" h="3658870">
                  <a:moveTo>
                    <a:pt x="2145698" y="3599541"/>
                  </a:moveTo>
                  <a:lnTo>
                    <a:pt x="2111649" y="3615945"/>
                  </a:lnTo>
                  <a:lnTo>
                    <a:pt x="2116297" y="3627733"/>
                  </a:lnTo>
                  <a:lnTo>
                    <a:pt x="2117161" y="3627386"/>
                  </a:lnTo>
                  <a:lnTo>
                    <a:pt x="2151209" y="3610983"/>
                  </a:lnTo>
                  <a:lnTo>
                    <a:pt x="2145698" y="3599541"/>
                  </a:lnTo>
                  <a:close/>
                </a:path>
                <a:path w="2359660" h="3658870">
                  <a:moveTo>
                    <a:pt x="2100003" y="3620171"/>
                  </a:moveTo>
                  <a:lnTo>
                    <a:pt x="2076279" y="3628856"/>
                  </a:lnTo>
                  <a:lnTo>
                    <a:pt x="2064456" y="3631864"/>
                  </a:lnTo>
                  <a:lnTo>
                    <a:pt x="2067618" y="3644164"/>
                  </a:lnTo>
                  <a:lnTo>
                    <a:pt x="2080648" y="3640782"/>
                  </a:lnTo>
                  <a:lnTo>
                    <a:pt x="2104372" y="3632098"/>
                  </a:lnTo>
                  <a:lnTo>
                    <a:pt x="2100003" y="3620171"/>
                  </a:lnTo>
                  <a:close/>
                </a:path>
                <a:path w="2359660" h="3658870">
                  <a:moveTo>
                    <a:pt x="2052149" y="3635028"/>
                  </a:moveTo>
                  <a:lnTo>
                    <a:pt x="2039399" y="3638308"/>
                  </a:lnTo>
                  <a:lnTo>
                    <a:pt x="2015370" y="3641942"/>
                  </a:lnTo>
                  <a:lnTo>
                    <a:pt x="2017288" y="3654496"/>
                  </a:lnTo>
                  <a:lnTo>
                    <a:pt x="2042561" y="3650608"/>
                  </a:lnTo>
                  <a:lnTo>
                    <a:pt x="2055312" y="3647328"/>
                  </a:lnTo>
                  <a:lnTo>
                    <a:pt x="2052149" y="3635028"/>
                  </a:lnTo>
                  <a:close/>
                </a:path>
                <a:path w="2359660" h="3658870">
                  <a:moveTo>
                    <a:pt x="2002823" y="3643858"/>
                  </a:moveTo>
                  <a:lnTo>
                    <a:pt x="2001172" y="3644108"/>
                  </a:lnTo>
                  <a:lnTo>
                    <a:pt x="1965421" y="3645881"/>
                  </a:lnTo>
                  <a:lnTo>
                    <a:pt x="1966069" y="3658565"/>
                  </a:lnTo>
                  <a:lnTo>
                    <a:pt x="2003089" y="3656662"/>
                  </a:lnTo>
                  <a:lnTo>
                    <a:pt x="2004740" y="3656412"/>
                  </a:lnTo>
                  <a:lnTo>
                    <a:pt x="2002823" y="3643858"/>
                  </a:lnTo>
                  <a:close/>
                </a:path>
                <a:path w="2359660" h="3658870">
                  <a:moveTo>
                    <a:pt x="1953051" y="3646055"/>
                  </a:moveTo>
                  <a:lnTo>
                    <a:pt x="1914951" y="3646055"/>
                  </a:lnTo>
                  <a:lnTo>
                    <a:pt x="1914951" y="3658755"/>
                  </a:lnTo>
                  <a:lnTo>
                    <a:pt x="1953051" y="3658755"/>
                  </a:lnTo>
                  <a:lnTo>
                    <a:pt x="1953051" y="3646055"/>
                  </a:lnTo>
                  <a:close/>
                </a:path>
                <a:path w="2359660" h="3658870">
                  <a:moveTo>
                    <a:pt x="1902251" y="3646055"/>
                  </a:moveTo>
                  <a:lnTo>
                    <a:pt x="1864151" y="3646055"/>
                  </a:lnTo>
                  <a:lnTo>
                    <a:pt x="1864151" y="3658755"/>
                  </a:lnTo>
                  <a:lnTo>
                    <a:pt x="1902251" y="3658755"/>
                  </a:lnTo>
                  <a:lnTo>
                    <a:pt x="1902251" y="3646055"/>
                  </a:lnTo>
                  <a:close/>
                </a:path>
                <a:path w="2359660" h="3658870">
                  <a:moveTo>
                    <a:pt x="1851451" y="3646055"/>
                  </a:moveTo>
                  <a:lnTo>
                    <a:pt x="1813351" y="3646055"/>
                  </a:lnTo>
                  <a:lnTo>
                    <a:pt x="1813351" y="3658755"/>
                  </a:lnTo>
                  <a:lnTo>
                    <a:pt x="1851451" y="3658755"/>
                  </a:lnTo>
                  <a:lnTo>
                    <a:pt x="1851451" y="3646055"/>
                  </a:lnTo>
                  <a:close/>
                </a:path>
                <a:path w="2359660" h="3658870">
                  <a:moveTo>
                    <a:pt x="1800651" y="3646055"/>
                  </a:moveTo>
                  <a:lnTo>
                    <a:pt x="1762551" y="3646055"/>
                  </a:lnTo>
                  <a:lnTo>
                    <a:pt x="1762551" y="3658755"/>
                  </a:lnTo>
                  <a:lnTo>
                    <a:pt x="1800651" y="3658755"/>
                  </a:lnTo>
                  <a:lnTo>
                    <a:pt x="1800651" y="3646055"/>
                  </a:lnTo>
                  <a:close/>
                </a:path>
                <a:path w="2359660" h="3658870">
                  <a:moveTo>
                    <a:pt x="1749851" y="3646055"/>
                  </a:moveTo>
                  <a:lnTo>
                    <a:pt x="1711751" y="3646055"/>
                  </a:lnTo>
                  <a:lnTo>
                    <a:pt x="1711751" y="3658755"/>
                  </a:lnTo>
                  <a:lnTo>
                    <a:pt x="1749851" y="3658755"/>
                  </a:lnTo>
                  <a:lnTo>
                    <a:pt x="1749851" y="3646055"/>
                  </a:lnTo>
                  <a:close/>
                </a:path>
                <a:path w="2359660" h="3658870">
                  <a:moveTo>
                    <a:pt x="1699051" y="3646055"/>
                  </a:moveTo>
                  <a:lnTo>
                    <a:pt x="1660951" y="3646055"/>
                  </a:lnTo>
                  <a:lnTo>
                    <a:pt x="1660951" y="3658755"/>
                  </a:lnTo>
                  <a:lnTo>
                    <a:pt x="1699051" y="3658755"/>
                  </a:lnTo>
                  <a:lnTo>
                    <a:pt x="1699051" y="3646055"/>
                  </a:lnTo>
                  <a:close/>
                </a:path>
                <a:path w="2359660" h="3658870">
                  <a:moveTo>
                    <a:pt x="1648251" y="3646055"/>
                  </a:moveTo>
                  <a:lnTo>
                    <a:pt x="1610151" y="3646055"/>
                  </a:lnTo>
                  <a:lnTo>
                    <a:pt x="1610151" y="3658755"/>
                  </a:lnTo>
                  <a:lnTo>
                    <a:pt x="1648251" y="3658755"/>
                  </a:lnTo>
                  <a:lnTo>
                    <a:pt x="1648251" y="3646055"/>
                  </a:lnTo>
                  <a:close/>
                </a:path>
                <a:path w="2359660" h="3658870">
                  <a:moveTo>
                    <a:pt x="1597451" y="3646055"/>
                  </a:moveTo>
                  <a:lnTo>
                    <a:pt x="1559351" y="3646055"/>
                  </a:lnTo>
                  <a:lnTo>
                    <a:pt x="1559351" y="3658755"/>
                  </a:lnTo>
                  <a:lnTo>
                    <a:pt x="1597451" y="3658755"/>
                  </a:lnTo>
                  <a:lnTo>
                    <a:pt x="1597451" y="3646055"/>
                  </a:lnTo>
                  <a:close/>
                </a:path>
                <a:path w="2359660" h="3658870">
                  <a:moveTo>
                    <a:pt x="1546651" y="3646055"/>
                  </a:moveTo>
                  <a:lnTo>
                    <a:pt x="1508551" y="3646055"/>
                  </a:lnTo>
                  <a:lnTo>
                    <a:pt x="1508551" y="3658755"/>
                  </a:lnTo>
                  <a:lnTo>
                    <a:pt x="1546651" y="3658755"/>
                  </a:lnTo>
                  <a:lnTo>
                    <a:pt x="1546651" y="3646055"/>
                  </a:lnTo>
                  <a:close/>
                </a:path>
                <a:path w="2359660" h="3658870">
                  <a:moveTo>
                    <a:pt x="1495851" y="3646055"/>
                  </a:moveTo>
                  <a:lnTo>
                    <a:pt x="1457751" y="3646055"/>
                  </a:lnTo>
                  <a:lnTo>
                    <a:pt x="1457751" y="3658755"/>
                  </a:lnTo>
                  <a:lnTo>
                    <a:pt x="1495851" y="3658755"/>
                  </a:lnTo>
                  <a:lnTo>
                    <a:pt x="1495851" y="3646055"/>
                  </a:lnTo>
                  <a:close/>
                </a:path>
                <a:path w="2359660" h="3658870">
                  <a:moveTo>
                    <a:pt x="1445051" y="3646055"/>
                  </a:moveTo>
                  <a:lnTo>
                    <a:pt x="1406951" y="3646055"/>
                  </a:lnTo>
                  <a:lnTo>
                    <a:pt x="1406951" y="3658755"/>
                  </a:lnTo>
                  <a:lnTo>
                    <a:pt x="1445051" y="3658755"/>
                  </a:lnTo>
                  <a:lnTo>
                    <a:pt x="1445051" y="3646055"/>
                  </a:lnTo>
                  <a:close/>
                </a:path>
                <a:path w="2359660" h="3658870">
                  <a:moveTo>
                    <a:pt x="1394251" y="3646055"/>
                  </a:moveTo>
                  <a:lnTo>
                    <a:pt x="1356151" y="3646055"/>
                  </a:lnTo>
                  <a:lnTo>
                    <a:pt x="1356151" y="3658755"/>
                  </a:lnTo>
                  <a:lnTo>
                    <a:pt x="1394251" y="3658755"/>
                  </a:lnTo>
                  <a:lnTo>
                    <a:pt x="1394251" y="3646055"/>
                  </a:lnTo>
                  <a:close/>
                </a:path>
                <a:path w="2359660" h="3658870">
                  <a:moveTo>
                    <a:pt x="1343451" y="3646055"/>
                  </a:moveTo>
                  <a:lnTo>
                    <a:pt x="1305351" y="3646055"/>
                  </a:lnTo>
                  <a:lnTo>
                    <a:pt x="1305351" y="3658755"/>
                  </a:lnTo>
                  <a:lnTo>
                    <a:pt x="1343451" y="3658755"/>
                  </a:lnTo>
                  <a:lnTo>
                    <a:pt x="1343451" y="3646055"/>
                  </a:lnTo>
                  <a:close/>
                </a:path>
                <a:path w="2359660" h="3658870">
                  <a:moveTo>
                    <a:pt x="1292651" y="3646055"/>
                  </a:moveTo>
                  <a:lnTo>
                    <a:pt x="1254551" y="3646055"/>
                  </a:lnTo>
                  <a:lnTo>
                    <a:pt x="1254551" y="3658755"/>
                  </a:lnTo>
                  <a:lnTo>
                    <a:pt x="1292651" y="3658755"/>
                  </a:lnTo>
                  <a:lnTo>
                    <a:pt x="1292651" y="3646055"/>
                  </a:lnTo>
                  <a:close/>
                </a:path>
                <a:path w="2359660" h="3658870">
                  <a:moveTo>
                    <a:pt x="1241851" y="3646055"/>
                  </a:moveTo>
                  <a:lnTo>
                    <a:pt x="1203751" y="3646055"/>
                  </a:lnTo>
                  <a:lnTo>
                    <a:pt x="1203751" y="3658755"/>
                  </a:lnTo>
                  <a:lnTo>
                    <a:pt x="1241851" y="3658755"/>
                  </a:lnTo>
                  <a:lnTo>
                    <a:pt x="1241851" y="3646055"/>
                  </a:lnTo>
                  <a:close/>
                </a:path>
                <a:path w="2359660" h="3658870">
                  <a:moveTo>
                    <a:pt x="1191051" y="3646055"/>
                  </a:moveTo>
                  <a:lnTo>
                    <a:pt x="1152951" y="3646055"/>
                  </a:lnTo>
                  <a:lnTo>
                    <a:pt x="1152951" y="3658755"/>
                  </a:lnTo>
                  <a:lnTo>
                    <a:pt x="1191051" y="3658755"/>
                  </a:lnTo>
                  <a:lnTo>
                    <a:pt x="1191051" y="3646055"/>
                  </a:lnTo>
                  <a:close/>
                </a:path>
                <a:path w="2359660" h="3658870">
                  <a:moveTo>
                    <a:pt x="1140251" y="3646055"/>
                  </a:moveTo>
                  <a:lnTo>
                    <a:pt x="1102151" y="3646055"/>
                  </a:lnTo>
                  <a:lnTo>
                    <a:pt x="1102151" y="3658755"/>
                  </a:lnTo>
                  <a:lnTo>
                    <a:pt x="1140251" y="3658755"/>
                  </a:lnTo>
                  <a:lnTo>
                    <a:pt x="1140251" y="3646055"/>
                  </a:lnTo>
                  <a:close/>
                </a:path>
                <a:path w="2359660" h="3658870">
                  <a:moveTo>
                    <a:pt x="1089451" y="3646055"/>
                  </a:moveTo>
                  <a:lnTo>
                    <a:pt x="1051351" y="3646055"/>
                  </a:lnTo>
                  <a:lnTo>
                    <a:pt x="1051351" y="3658755"/>
                  </a:lnTo>
                  <a:lnTo>
                    <a:pt x="1089451" y="3658755"/>
                  </a:lnTo>
                  <a:lnTo>
                    <a:pt x="1089451" y="3646055"/>
                  </a:lnTo>
                  <a:close/>
                </a:path>
                <a:path w="2359660" h="3658870">
                  <a:moveTo>
                    <a:pt x="1038651" y="3646055"/>
                  </a:moveTo>
                  <a:lnTo>
                    <a:pt x="1000551" y="3646055"/>
                  </a:lnTo>
                  <a:lnTo>
                    <a:pt x="1000551" y="3658755"/>
                  </a:lnTo>
                  <a:lnTo>
                    <a:pt x="1038651" y="3658755"/>
                  </a:lnTo>
                  <a:lnTo>
                    <a:pt x="1038651" y="3646055"/>
                  </a:lnTo>
                  <a:close/>
                </a:path>
                <a:path w="2359660" h="3658870">
                  <a:moveTo>
                    <a:pt x="987851" y="3646055"/>
                  </a:moveTo>
                  <a:lnTo>
                    <a:pt x="949751" y="3646055"/>
                  </a:lnTo>
                  <a:lnTo>
                    <a:pt x="949751" y="3658755"/>
                  </a:lnTo>
                  <a:lnTo>
                    <a:pt x="987851" y="3658755"/>
                  </a:lnTo>
                  <a:lnTo>
                    <a:pt x="987851" y="3646055"/>
                  </a:lnTo>
                  <a:close/>
                </a:path>
                <a:path w="2359660" h="3658870">
                  <a:moveTo>
                    <a:pt x="937051" y="3646055"/>
                  </a:moveTo>
                  <a:lnTo>
                    <a:pt x="898951" y="3646055"/>
                  </a:lnTo>
                  <a:lnTo>
                    <a:pt x="898951" y="3658755"/>
                  </a:lnTo>
                  <a:lnTo>
                    <a:pt x="937051" y="3658755"/>
                  </a:lnTo>
                  <a:lnTo>
                    <a:pt x="937051" y="3646055"/>
                  </a:lnTo>
                  <a:close/>
                </a:path>
                <a:path w="2359660" h="3658870">
                  <a:moveTo>
                    <a:pt x="886251" y="3646055"/>
                  </a:moveTo>
                  <a:lnTo>
                    <a:pt x="848151" y="3646055"/>
                  </a:lnTo>
                  <a:lnTo>
                    <a:pt x="848151" y="3658755"/>
                  </a:lnTo>
                  <a:lnTo>
                    <a:pt x="886251" y="3658755"/>
                  </a:lnTo>
                  <a:lnTo>
                    <a:pt x="886251" y="3646055"/>
                  </a:lnTo>
                  <a:close/>
                </a:path>
                <a:path w="2359660" h="3658870">
                  <a:moveTo>
                    <a:pt x="835451" y="3646055"/>
                  </a:moveTo>
                  <a:lnTo>
                    <a:pt x="797351" y="3646055"/>
                  </a:lnTo>
                  <a:lnTo>
                    <a:pt x="797351" y="3658755"/>
                  </a:lnTo>
                  <a:lnTo>
                    <a:pt x="835451" y="3658755"/>
                  </a:lnTo>
                  <a:lnTo>
                    <a:pt x="835451" y="3646055"/>
                  </a:lnTo>
                  <a:close/>
                </a:path>
                <a:path w="2359660" h="3658870">
                  <a:moveTo>
                    <a:pt x="784651" y="3646055"/>
                  </a:moveTo>
                  <a:lnTo>
                    <a:pt x="746551" y="3646055"/>
                  </a:lnTo>
                  <a:lnTo>
                    <a:pt x="746551" y="3658755"/>
                  </a:lnTo>
                  <a:lnTo>
                    <a:pt x="784651" y="3658755"/>
                  </a:lnTo>
                  <a:lnTo>
                    <a:pt x="784651" y="3646055"/>
                  </a:lnTo>
                  <a:close/>
                </a:path>
                <a:path w="2359660" h="3658870">
                  <a:moveTo>
                    <a:pt x="733851" y="3646055"/>
                  </a:moveTo>
                  <a:lnTo>
                    <a:pt x="695751" y="3646055"/>
                  </a:lnTo>
                  <a:lnTo>
                    <a:pt x="695751" y="3658755"/>
                  </a:lnTo>
                  <a:lnTo>
                    <a:pt x="733851" y="3658755"/>
                  </a:lnTo>
                  <a:lnTo>
                    <a:pt x="733851" y="3646055"/>
                  </a:lnTo>
                  <a:close/>
                </a:path>
                <a:path w="2359660" h="3658870">
                  <a:moveTo>
                    <a:pt x="683051" y="3646055"/>
                  </a:moveTo>
                  <a:lnTo>
                    <a:pt x="644949" y="3646055"/>
                  </a:lnTo>
                  <a:lnTo>
                    <a:pt x="644949" y="3658755"/>
                  </a:lnTo>
                  <a:lnTo>
                    <a:pt x="683051" y="3658755"/>
                  </a:lnTo>
                  <a:lnTo>
                    <a:pt x="683051" y="3646055"/>
                  </a:lnTo>
                  <a:close/>
                </a:path>
                <a:path w="2359660" h="3658870">
                  <a:moveTo>
                    <a:pt x="632249" y="3646055"/>
                  </a:moveTo>
                  <a:lnTo>
                    <a:pt x="594149" y="3646055"/>
                  </a:lnTo>
                  <a:lnTo>
                    <a:pt x="594149" y="3658755"/>
                  </a:lnTo>
                  <a:lnTo>
                    <a:pt x="632249" y="3658755"/>
                  </a:lnTo>
                  <a:lnTo>
                    <a:pt x="632249" y="3646055"/>
                  </a:lnTo>
                  <a:close/>
                </a:path>
                <a:path w="2359660" h="3658870">
                  <a:moveTo>
                    <a:pt x="581449" y="3646055"/>
                  </a:moveTo>
                  <a:lnTo>
                    <a:pt x="543349" y="3646055"/>
                  </a:lnTo>
                  <a:lnTo>
                    <a:pt x="543349" y="3658755"/>
                  </a:lnTo>
                  <a:lnTo>
                    <a:pt x="581449" y="3658755"/>
                  </a:lnTo>
                  <a:lnTo>
                    <a:pt x="581449" y="3646055"/>
                  </a:lnTo>
                  <a:close/>
                </a:path>
                <a:path w="2359660" h="3658870">
                  <a:moveTo>
                    <a:pt x="530649" y="3646055"/>
                  </a:moveTo>
                  <a:lnTo>
                    <a:pt x="492549" y="3646055"/>
                  </a:lnTo>
                  <a:lnTo>
                    <a:pt x="492549" y="3658755"/>
                  </a:lnTo>
                  <a:lnTo>
                    <a:pt x="530649" y="3658755"/>
                  </a:lnTo>
                  <a:lnTo>
                    <a:pt x="530649" y="3646055"/>
                  </a:lnTo>
                  <a:close/>
                </a:path>
                <a:path w="2359660" h="3658870">
                  <a:moveTo>
                    <a:pt x="479849" y="3646055"/>
                  </a:moveTo>
                  <a:lnTo>
                    <a:pt x="441749" y="3646055"/>
                  </a:lnTo>
                  <a:lnTo>
                    <a:pt x="441749" y="3658755"/>
                  </a:lnTo>
                  <a:lnTo>
                    <a:pt x="479849" y="3658755"/>
                  </a:lnTo>
                  <a:lnTo>
                    <a:pt x="479849" y="3646055"/>
                  </a:lnTo>
                  <a:close/>
                </a:path>
                <a:path w="2359660" h="3658870">
                  <a:moveTo>
                    <a:pt x="391276" y="3645731"/>
                  </a:moveTo>
                  <a:lnTo>
                    <a:pt x="390636" y="3658416"/>
                  </a:lnTo>
                  <a:lnTo>
                    <a:pt x="397518" y="3658755"/>
                  </a:lnTo>
                  <a:lnTo>
                    <a:pt x="429049" y="3658755"/>
                  </a:lnTo>
                  <a:lnTo>
                    <a:pt x="429049" y="3646055"/>
                  </a:lnTo>
                  <a:lnTo>
                    <a:pt x="397518" y="3646055"/>
                  </a:lnTo>
                  <a:lnTo>
                    <a:pt x="391276" y="3645731"/>
                  </a:lnTo>
                  <a:close/>
                </a:path>
                <a:path w="2359660" h="3658870">
                  <a:moveTo>
                    <a:pt x="341355" y="3641495"/>
                  </a:moveTo>
                  <a:lnTo>
                    <a:pt x="339440" y="3654049"/>
                  </a:lnTo>
                  <a:lnTo>
                    <a:pt x="357204" y="3656727"/>
                  </a:lnTo>
                  <a:lnTo>
                    <a:pt x="377953" y="3657775"/>
                  </a:lnTo>
                  <a:lnTo>
                    <a:pt x="378593" y="3645091"/>
                  </a:lnTo>
                  <a:lnTo>
                    <a:pt x="357844" y="3644044"/>
                  </a:lnTo>
                  <a:lnTo>
                    <a:pt x="341355" y="3641495"/>
                  </a:lnTo>
                  <a:close/>
                </a:path>
                <a:path w="2359660" h="3658870">
                  <a:moveTo>
                    <a:pt x="292338" y="3631128"/>
                  </a:moveTo>
                  <a:lnTo>
                    <a:pt x="289176" y="3643428"/>
                  </a:lnTo>
                  <a:lnTo>
                    <a:pt x="317727" y="3650735"/>
                  </a:lnTo>
                  <a:lnTo>
                    <a:pt x="326885" y="3652132"/>
                  </a:lnTo>
                  <a:lnTo>
                    <a:pt x="328801" y="3639578"/>
                  </a:lnTo>
                  <a:lnTo>
                    <a:pt x="319642" y="3638180"/>
                  </a:lnTo>
                  <a:lnTo>
                    <a:pt x="292338" y="3631128"/>
                  </a:lnTo>
                  <a:close/>
                </a:path>
                <a:path w="2359660" h="3658870">
                  <a:moveTo>
                    <a:pt x="245619" y="3614790"/>
                  </a:moveTo>
                  <a:lnTo>
                    <a:pt x="240107" y="3626233"/>
                  </a:lnTo>
                  <a:lnTo>
                    <a:pt x="243075" y="3627629"/>
                  </a:lnTo>
                  <a:lnTo>
                    <a:pt x="276358" y="3639809"/>
                  </a:lnTo>
                  <a:lnTo>
                    <a:pt x="280723" y="3627883"/>
                  </a:lnTo>
                  <a:lnTo>
                    <a:pt x="247440" y="3615702"/>
                  </a:lnTo>
                  <a:lnTo>
                    <a:pt x="245619" y="3614790"/>
                  </a:lnTo>
                  <a:close/>
                </a:path>
                <a:path w="2359660" h="3658870">
                  <a:moveTo>
                    <a:pt x="201110" y="3591717"/>
                  </a:moveTo>
                  <a:lnTo>
                    <a:pt x="194517" y="3602570"/>
                  </a:lnTo>
                  <a:lnTo>
                    <a:pt x="208309" y="3610914"/>
                  </a:lnTo>
                  <a:lnTo>
                    <a:pt x="228666" y="3620720"/>
                  </a:lnTo>
                  <a:lnTo>
                    <a:pt x="234177" y="3609279"/>
                  </a:lnTo>
                  <a:lnTo>
                    <a:pt x="213821" y="3599473"/>
                  </a:lnTo>
                  <a:lnTo>
                    <a:pt x="201110" y="3591717"/>
                  </a:lnTo>
                  <a:close/>
                </a:path>
                <a:path w="2359660" h="3658870">
                  <a:moveTo>
                    <a:pt x="159738" y="3563406"/>
                  </a:moveTo>
                  <a:lnTo>
                    <a:pt x="152132" y="3573578"/>
                  </a:lnTo>
                  <a:lnTo>
                    <a:pt x="175515" y="3591026"/>
                  </a:lnTo>
                  <a:lnTo>
                    <a:pt x="183663" y="3595977"/>
                  </a:lnTo>
                  <a:lnTo>
                    <a:pt x="190257" y="3585122"/>
                  </a:lnTo>
                  <a:lnTo>
                    <a:pt x="182109" y="3580173"/>
                  </a:lnTo>
                  <a:lnTo>
                    <a:pt x="159738" y="3563406"/>
                  </a:lnTo>
                  <a:close/>
                </a:path>
                <a:path w="2359660" h="3658870">
                  <a:moveTo>
                    <a:pt x="122775" y="3530434"/>
                  </a:moveTo>
                  <a:lnTo>
                    <a:pt x="113377" y="3538976"/>
                  </a:lnTo>
                  <a:lnTo>
                    <a:pt x="116649" y="3542534"/>
                  </a:lnTo>
                  <a:lnTo>
                    <a:pt x="141716" y="3565315"/>
                  </a:lnTo>
                  <a:lnTo>
                    <a:pt x="150257" y="3555917"/>
                  </a:lnTo>
                  <a:lnTo>
                    <a:pt x="125191" y="3533134"/>
                  </a:lnTo>
                  <a:lnTo>
                    <a:pt x="122775" y="3530434"/>
                  </a:lnTo>
                  <a:close/>
                </a:path>
                <a:path w="2359660" h="3658870">
                  <a:moveTo>
                    <a:pt x="90285" y="3492247"/>
                  </a:moveTo>
                  <a:lnTo>
                    <a:pt x="80114" y="3499852"/>
                  </a:lnTo>
                  <a:lnTo>
                    <a:pt x="90975" y="3514327"/>
                  </a:lnTo>
                  <a:lnTo>
                    <a:pt x="104835" y="3529578"/>
                  </a:lnTo>
                  <a:lnTo>
                    <a:pt x="114235" y="3521036"/>
                  </a:lnTo>
                  <a:lnTo>
                    <a:pt x="100373" y="3505785"/>
                  </a:lnTo>
                  <a:lnTo>
                    <a:pt x="90285" y="3492247"/>
                  </a:lnTo>
                  <a:close/>
                </a:path>
                <a:path w="2359660" h="3658870">
                  <a:moveTo>
                    <a:pt x="62649" y="3450418"/>
                  </a:moveTo>
                  <a:lnTo>
                    <a:pt x="51794" y="3457012"/>
                  </a:lnTo>
                  <a:lnTo>
                    <a:pt x="68069" y="3483745"/>
                  </a:lnTo>
                  <a:lnTo>
                    <a:pt x="72508" y="3489681"/>
                  </a:lnTo>
                  <a:lnTo>
                    <a:pt x="82679" y="3482075"/>
                  </a:lnTo>
                  <a:lnTo>
                    <a:pt x="78240" y="3476139"/>
                  </a:lnTo>
                  <a:lnTo>
                    <a:pt x="62649" y="3450418"/>
                  </a:lnTo>
                  <a:close/>
                </a:path>
                <a:path w="2359660" h="3658870">
                  <a:moveTo>
                    <a:pt x="41060" y="3405870"/>
                  </a:moveTo>
                  <a:lnTo>
                    <a:pt x="29133" y="3410235"/>
                  </a:lnTo>
                  <a:lnTo>
                    <a:pt x="31369" y="3416253"/>
                  </a:lnTo>
                  <a:lnTo>
                    <a:pt x="45388" y="3445356"/>
                  </a:lnTo>
                  <a:lnTo>
                    <a:pt x="56829" y="3439844"/>
                  </a:lnTo>
                  <a:lnTo>
                    <a:pt x="42810" y="3410741"/>
                  </a:lnTo>
                  <a:lnTo>
                    <a:pt x="41060" y="3405870"/>
                  </a:lnTo>
                  <a:close/>
                </a:path>
                <a:path w="2359660" h="3658870">
                  <a:moveTo>
                    <a:pt x="25521" y="3358227"/>
                  </a:moveTo>
                  <a:lnTo>
                    <a:pt x="13221" y="3361390"/>
                  </a:lnTo>
                  <a:lnTo>
                    <a:pt x="17973" y="3379740"/>
                  </a:lnTo>
                  <a:lnTo>
                    <a:pt x="24768" y="3398310"/>
                  </a:lnTo>
                  <a:lnTo>
                    <a:pt x="36695" y="3393945"/>
                  </a:lnTo>
                  <a:lnTo>
                    <a:pt x="29899" y="3375375"/>
                  </a:lnTo>
                  <a:lnTo>
                    <a:pt x="25521" y="3358227"/>
                  </a:lnTo>
                  <a:close/>
                </a:path>
                <a:path w="2359660" h="3658870">
                  <a:moveTo>
                    <a:pt x="15985" y="3309042"/>
                  </a:moveTo>
                  <a:lnTo>
                    <a:pt x="3430" y="3310957"/>
                  </a:lnTo>
                  <a:lnTo>
                    <a:pt x="8147" y="3341651"/>
                  </a:lnTo>
                  <a:lnTo>
                    <a:pt x="10059" y="3349090"/>
                  </a:lnTo>
                  <a:lnTo>
                    <a:pt x="22359" y="3345928"/>
                  </a:lnTo>
                  <a:lnTo>
                    <a:pt x="20446" y="3338489"/>
                  </a:lnTo>
                  <a:lnTo>
                    <a:pt x="15985" y="3309042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6479" y="2849371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7655" y="2505455"/>
            <a:ext cx="1637030" cy="1377315"/>
            <a:chOff x="1057655" y="2505455"/>
            <a:chExt cx="1637030" cy="1377315"/>
          </a:xfrm>
        </p:grpSpPr>
        <p:sp>
          <p:nvSpPr>
            <p:cNvPr id="9" name="object 9"/>
            <p:cNvSpPr/>
            <p:nvPr/>
          </p:nvSpPr>
          <p:spPr>
            <a:xfrm>
              <a:off x="1057655" y="2505455"/>
              <a:ext cx="1636776" cy="3718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3137" y="3385845"/>
              <a:ext cx="1266825" cy="497205"/>
            </a:xfrm>
            <a:custGeom>
              <a:avLst/>
              <a:gdLst/>
              <a:ahLst/>
              <a:cxnLst/>
              <a:rect l="l" t="t" r="r" b="b"/>
              <a:pathLst>
                <a:path w="1266825" h="497204">
                  <a:moveTo>
                    <a:pt x="1183733" y="0"/>
                  </a:moveTo>
                  <a:lnTo>
                    <a:pt x="0" y="0"/>
                  </a:lnTo>
                  <a:lnTo>
                    <a:pt x="0" y="496608"/>
                  </a:lnTo>
                  <a:lnTo>
                    <a:pt x="1266499" y="496608"/>
                  </a:lnTo>
                  <a:lnTo>
                    <a:pt x="1266499" y="82778"/>
                  </a:lnTo>
                  <a:lnTo>
                    <a:pt x="1183733" y="0"/>
                  </a:lnTo>
                  <a:close/>
                </a:path>
              </a:pathLst>
            </a:custGeom>
            <a:solidFill>
              <a:srgbClr val="DB3D16">
                <a:alpha val="490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43758" y="1956308"/>
            <a:ext cx="163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7A6C62"/>
                </a:solidFill>
                <a:latin typeface="Arial"/>
                <a:cs typeface="Arial"/>
              </a:rPr>
              <a:t>Version</a:t>
            </a:r>
            <a:r>
              <a:rPr sz="1800" spc="-5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Catalog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1346" y="3504692"/>
            <a:ext cx="1029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65503" y="4035552"/>
            <a:ext cx="813816" cy="728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5941" y="4611116"/>
            <a:ext cx="160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8136" y="5010911"/>
            <a:ext cx="1261872" cy="4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82639" y="5306059"/>
            <a:ext cx="125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Latest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75279" y="1273175"/>
            <a:ext cx="5248910" cy="3271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77079" y="2166620"/>
            <a:ext cx="661035" cy="723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10857" y="1828291"/>
            <a:ext cx="661035" cy="723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0.3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10857" y="3568700"/>
            <a:ext cx="661035" cy="7270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215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0.3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96341" y="5031651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561959" y="1834"/>
                </a:lnTo>
                <a:lnTo>
                  <a:pt x="515322" y="7245"/>
                </a:lnTo>
                <a:lnTo>
                  <a:pt x="469822" y="16099"/>
                </a:lnTo>
                <a:lnTo>
                  <a:pt x="425597" y="28260"/>
                </a:lnTo>
                <a:lnTo>
                  <a:pt x="382782" y="43592"/>
                </a:lnTo>
                <a:lnTo>
                  <a:pt x="341511" y="61959"/>
                </a:lnTo>
                <a:lnTo>
                  <a:pt x="301921" y="83227"/>
                </a:lnTo>
                <a:lnTo>
                  <a:pt x="264147" y="107259"/>
                </a:lnTo>
                <a:lnTo>
                  <a:pt x="228324" y="133920"/>
                </a:lnTo>
                <a:lnTo>
                  <a:pt x="194588" y="163075"/>
                </a:lnTo>
                <a:lnTo>
                  <a:pt x="163075" y="194588"/>
                </a:lnTo>
                <a:lnTo>
                  <a:pt x="133920" y="228323"/>
                </a:lnTo>
                <a:lnTo>
                  <a:pt x="107259" y="264146"/>
                </a:lnTo>
                <a:lnTo>
                  <a:pt x="83227" y="301920"/>
                </a:lnTo>
                <a:lnTo>
                  <a:pt x="61959" y="341510"/>
                </a:lnTo>
                <a:lnTo>
                  <a:pt x="43592" y="382780"/>
                </a:lnTo>
                <a:lnTo>
                  <a:pt x="28260" y="425595"/>
                </a:lnTo>
                <a:lnTo>
                  <a:pt x="16099" y="469820"/>
                </a:lnTo>
                <a:lnTo>
                  <a:pt x="7245" y="515319"/>
                </a:lnTo>
                <a:lnTo>
                  <a:pt x="1834" y="561956"/>
                </a:lnTo>
                <a:lnTo>
                  <a:pt x="0" y="609596"/>
                </a:lnTo>
                <a:lnTo>
                  <a:pt x="1834" y="657236"/>
                </a:lnTo>
                <a:lnTo>
                  <a:pt x="7245" y="703873"/>
                </a:lnTo>
                <a:lnTo>
                  <a:pt x="16099" y="749372"/>
                </a:lnTo>
                <a:lnTo>
                  <a:pt x="28260" y="793596"/>
                </a:lnTo>
                <a:lnTo>
                  <a:pt x="43592" y="836412"/>
                </a:lnTo>
                <a:lnTo>
                  <a:pt x="61959" y="877683"/>
                </a:lnTo>
                <a:lnTo>
                  <a:pt x="83227" y="917273"/>
                </a:lnTo>
                <a:lnTo>
                  <a:pt x="107259" y="955047"/>
                </a:lnTo>
                <a:lnTo>
                  <a:pt x="133920" y="990870"/>
                </a:lnTo>
                <a:lnTo>
                  <a:pt x="163075" y="1024605"/>
                </a:lnTo>
                <a:lnTo>
                  <a:pt x="194588" y="1056118"/>
                </a:lnTo>
                <a:lnTo>
                  <a:pt x="228324" y="1085274"/>
                </a:lnTo>
                <a:lnTo>
                  <a:pt x="264147" y="1111935"/>
                </a:lnTo>
                <a:lnTo>
                  <a:pt x="301921" y="1135968"/>
                </a:lnTo>
                <a:lnTo>
                  <a:pt x="341511" y="1157235"/>
                </a:lnTo>
                <a:lnTo>
                  <a:pt x="382782" y="1175603"/>
                </a:lnTo>
                <a:lnTo>
                  <a:pt x="425597" y="1190935"/>
                </a:lnTo>
                <a:lnTo>
                  <a:pt x="469822" y="1203096"/>
                </a:lnTo>
                <a:lnTo>
                  <a:pt x="515322" y="1211950"/>
                </a:lnTo>
                <a:lnTo>
                  <a:pt x="561959" y="1217362"/>
                </a:lnTo>
                <a:lnTo>
                  <a:pt x="609600" y="1219196"/>
                </a:lnTo>
                <a:lnTo>
                  <a:pt x="657240" y="1217362"/>
                </a:lnTo>
                <a:lnTo>
                  <a:pt x="703877" y="1211950"/>
                </a:lnTo>
                <a:lnTo>
                  <a:pt x="749377" y="1203096"/>
                </a:lnTo>
                <a:lnTo>
                  <a:pt x="793602" y="1190935"/>
                </a:lnTo>
                <a:lnTo>
                  <a:pt x="836417" y="1175603"/>
                </a:lnTo>
                <a:lnTo>
                  <a:pt x="877688" y="1157235"/>
                </a:lnTo>
                <a:lnTo>
                  <a:pt x="917278" y="1135968"/>
                </a:lnTo>
                <a:lnTo>
                  <a:pt x="955052" y="1111935"/>
                </a:lnTo>
                <a:lnTo>
                  <a:pt x="990875" y="1085274"/>
                </a:lnTo>
                <a:lnTo>
                  <a:pt x="1024611" y="1056118"/>
                </a:lnTo>
                <a:lnTo>
                  <a:pt x="1056124" y="1024605"/>
                </a:lnTo>
                <a:lnTo>
                  <a:pt x="1085279" y="990870"/>
                </a:lnTo>
                <a:lnTo>
                  <a:pt x="1111940" y="955047"/>
                </a:lnTo>
                <a:lnTo>
                  <a:pt x="1135972" y="917273"/>
                </a:lnTo>
                <a:lnTo>
                  <a:pt x="1157240" y="877683"/>
                </a:lnTo>
                <a:lnTo>
                  <a:pt x="1175607" y="836412"/>
                </a:lnTo>
                <a:lnTo>
                  <a:pt x="1190939" y="793596"/>
                </a:lnTo>
                <a:lnTo>
                  <a:pt x="1203100" y="749372"/>
                </a:lnTo>
                <a:lnTo>
                  <a:pt x="1211954" y="703873"/>
                </a:lnTo>
                <a:lnTo>
                  <a:pt x="1217365" y="657236"/>
                </a:lnTo>
                <a:lnTo>
                  <a:pt x="1219200" y="609596"/>
                </a:lnTo>
                <a:lnTo>
                  <a:pt x="1217365" y="561956"/>
                </a:lnTo>
                <a:lnTo>
                  <a:pt x="1211954" y="515319"/>
                </a:lnTo>
                <a:lnTo>
                  <a:pt x="1203100" y="469820"/>
                </a:lnTo>
                <a:lnTo>
                  <a:pt x="1190939" y="425595"/>
                </a:lnTo>
                <a:lnTo>
                  <a:pt x="1175607" y="382780"/>
                </a:lnTo>
                <a:lnTo>
                  <a:pt x="1157240" y="341510"/>
                </a:lnTo>
                <a:lnTo>
                  <a:pt x="1135972" y="301920"/>
                </a:lnTo>
                <a:lnTo>
                  <a:pt x="1111940" y="264146"/>
                </a:lnTo>
                <a:lnTo>
                  <a:pt x="1085279" y="228323"/>
                </a:lnTo>
                <a:lnTo>
                  <a:pt x="1056124" y="194588"/>
                </a:lnTo>
                <a:lnTo>
                  <a:pt x="1024611" y="163075"/>
                </a:lnTo>
                <a:lnTo>
                  <a:pt x="990875" y="133920"/>
                </a:lnTo>
                <a:lnTo>
                  <a:pt x="955052" y="107259"/>
                </a:lnTo>
                <a:lnTo>
                  <a:pt x="917278" y="83227"/>
                </a:lnTo>
                <a:lnTo>
                  <a:pt x="877688" y="61959"/>
                </a:lnTo>
                <a:lnTo>
                  <a:pt x="836417" y="43592"/>
                </a:lnTo>
                <a:lnTo>
                  <a:pt x="793602" y="28260"/>
                </a:lnTo>
                <a:lnTo>
                  <a:pt x="749377" y="16099"/>
                </a:lnTo>
                <a:lnTo>
                  <a:pt x="703877" y="7245"/>
                </a:lnTo>
                <a:lnTo>
                  <a:pt x="657240" y="1834"/>
                </a:lnTo>
                <a:lnTo>
                  <a:pt x="609600" y="0"/>
                </a:lnTo>
                <a:close/>
              </a:path>
            </a:pathLst>
          </a:custGeom>
          <a:solidFill>
            <a:srgbClr val="DB3D16">
              <a:alpha val="760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75741" y="5275579"/>
            <a:ext cx="661035" cy="723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Base  I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age</a:t>
            </a:r>
            <a:endParaRPr sz="1800">
              <a:latin typeface="Arial"/>
              <a:cs typeface="Arial"/>
            </a:endParaRPr>
          </a:p>
          <a:p>
            <a:pPr marL="2540" algn="ctr">
              <a:lnSpc>
                <a:spcPts val="119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0.3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95261" y="1264411"/>
            <a:ext cx="108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7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91909" y="3026155"/>
            <a:ext cx="108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7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20535" y="4706670"/>
            <a:ext cx="1588770" cy="1550670"/>
          </a:xfrm>
          <a:custGeom>
            <a:avLst/>
            <a:gdLst/>
            <a:ahLst/>
            <a:cxnLst/>
            <a:rect l="l" t="t" r="r" b="b"/>
            <a:pathLst>
              <a:path w="1588770" h="1550670">
                <a:moveTo>
                  <a:pt x="12700" y="1249767"/>
                </a:moveTo>
                <a:lnTo>
                  <a:pt x="0" y="1249767"/>
                </a:lnTo>
                <a:lnTo>
                  <a:pt x="0" y="1287867"/>
                </a:lnTo>
                <a:lnTo>
                  <a:pt x="12700" y="1287867"/>
                </a:lnTo>
                <a:lnTo>
                  <a:pt x="12700" y="1249767"/>
                </a:lnTo>
                <a:close/>
              </a:path>
              <a:path w="1588770" h="1550670">
                <a:moveTo>
                  <a:pt x="12700" y="1198967"/>
                </a:moveTo>
                <a:lnTo>
                  <a:pt x="0" y="1198967"/>
                </a:lnTo>
                <a:lnTo>
                  <a:pt x="0" y="1237067"/>
                </a:lnTo>
                <a:lnTo>
                  <a:pt x="12700" y="1237067"/>
                </a:lnTo>
                <a:lnTo>
                  <a:pt x="12700" y="1198967"/>
                </a:lnTo>
                <a:close/>
              </a:path>
              <a:path w="1588770" h="1550670">
                <a:moveTo>
                  <a:pt x="12700" y="1148167"/>
                </a:moveTo>
                <a:lnTo>
                  <a:pt x="0" y="1148167"/>
                </a:lnTo>
                <a:lnTo>
                  <a:pt x="0" y="1186267"/>
                </a:lnTo>
                <a:lnTo>
                  <a:pt x="12700" y="1186267"/>
                </a:lnTo>
                <a:lnTo>
                  <a:pt x="12700" y="1148167"/>
                </a:lnTo>
                <a:close/>
              </a:path>
              <a:path w="1588770" h="1550670">
                <a:moveTo>
                  <a:pt x="12700" y="1097367"/>
                </a:moveTo>
                <a:lnTo>
                  <a:pt x="0" y="1097367"/>
                </a:lnTo>
                <a:lnTo>
                  <a:pt x="0" y="1135467"/>
                </a:lnTo>
                <a:lnTo>
                  <a:pt x="12700" y="1135467"/>
                </a:lnTo>
                <a:lnTo>
                  <a:pt x="12700" y="1097367"/>
                </a:lnTo>
                <a:close/>
              </a:path>
              <a:path w="1588770" h="1550670">
                <a:moveTo>
                  <a:pt x="12700" y="1046567"/>
                </a:moveTo>
                <a:lnTo>
                  <a:pt x="0" y="1046567"/>
                </a:lnTo>
                <a:lnTo>
                  <a:pt x="0" y="1084667"/>
                </a:lnTo>
                <a:lnTo>
                  <a:pt x="12700" y="1084667"/>
                </a:lnTo>
                <a:lnTo>
                  <a:pt x="12700" y="1046567"/>
                </a:lnTo>
                <a:close/>
              </a:path>
              <a:path w="1588770" h="1550670">
                <a:moveTo>
                  <a:pt x="12700" y="995767"/>
                </a:moveTo>
                <a:lnTo>
                  <a:pt x="0" y="995767"/>
                </a:lnTo>
                <a:lnTo>
                  <a:pt x="0" y="1033867"/>
                </a:lnTo>
                <a:lnTo>
                  <a:pt x="12700" y="1033867"/>
                </a:lnTo>
                <a:lnTo>
                  <a:pt x="12700" y="995767"/>
                </a:lnTo>
                <a:close/>
              </a:path>
              <a:path w="1588770" h="1550670">
                <a:moveTo>
                  <a:pt x="12700" y="944967"/>
                </a:moveTo>
                <a:lnTo>
                  <a:pt x="0" y="944967"/>
                </a:lnTo>
                <a:lnTo>
                  <a:pt x="0" y="983067"/>
                </a:lnTo>
                <a:lnTo>
                  <a:pt x="12700" y="983067"/>
                </a:lnTo>
                <a:lnTo>
                  <a:pt x="12700" y="944967"/>
                </a:lnTo>
                <a:close/>
              </a:path>
              <a:path w="1588770" h="1550670">
                <a:moveTo>
                  <a:pt x="12700" y="894167"/>
                </a:moveTo>
                <a:lnTo>
                  <a:pt x="0" y="894167"/>
                </a:lnTo>
                <a:lnTo>
                  <a:pt x="0" y="932267"/>
                </a:lnTo>
                <a:lnTo>
                  <a:pt x="12700" y="932267"/>
                </a:lnTo>
                <a:lnTo>
                  <a:pt x="12700" y="894167"/>
                </a:lnTo>
                <a:close/>
              </a:path>
              <a:path w="1588770" h="1550670">
                <a:moveTo>
                  <a:pt x="12700" y="843368"/>
                </a:moveTo>
                <a:lnTo>
                  <a:pt x="0" y="843368"/>
                </a:lnTo>
                <a:lnTo>
                  <a:pt x="0" y="881467"/>
                </a:lnTo>
                <a:lnTo>
                  <a:pt x="12700" y="881467"/>
                </a:lnTo>
                <a:lnTo>
                  <a:pt x="12700" y="843368"/>
                </a:lnTo>
                <a:close/>
              </a:path>
              <a:path w="1588770" h="1550670">
                <a:moveTo>
                  <a:pt x="12700" y="792568"/>
                </a:moveTo>
                <a:lnTo>
                  <a:pt x="0" y="792568"/>
                </a:lnTo>
                <a:lnTo>
                  <a:pt x="0" y="830668"/>
                </a:lnTo>
                <a:lnTo>
                  <a:pt x="12700" y="830668"/>
                </a:lnTo>
                <a:lnTo>
                  <a:pt x="12700" y="792568"/>
                </a:lnTo>
                <a:close/>
              </a:path>
              <a:path w="1588770" h="1550670">
                <a:moveTo>
                  <a:pt x="12700" y="741768"/>
                </a:moveTo>
                <a:lnTo>
                  <a:pt x="0" y="741768"/>
                </a:lnTo>
                <a:lnTo>
                  <a:pt x="0" y="779868"/>
                </a:lnTo>
                <a:lnTo>
                  <a:pt x="12700" y="779868"/>
                </a:lnTo>
                <a:lnTo>
                  <a:pt x="12700" y="741768"/>
                </a:lnTo>
                <a:close/>
              </a:path>
              <a:path w="1588770" h="1550670">
                <a:moveTo>
                  <a:pt x="12700" y="690968"/>
                </a:moveTo>
                <a:lnTo>
                  <a:pt x="0" y="690968"/>
                </a:lnTo>
                <a:lnTo>
                  <a:pt x="0" y="729068"/>
                </a:lnTo>
                <a:lnTo>
                  <a:pt x="12700" y="729068"/>
                </a:lnTo>
                <a:lnTo>
                  <a:pt x="12700" y="690968"/>
                </a:lnTo>
                <a:close/>
              </a:path>
              <a:path w="1588770" h="1550670">
                <a:moveTo>
                  <a:pt x="12700" y="640168"/>
                </a:moveTo>
                <a:lnTo>
                  <a:pt x="0" y="640168"/>
                </a:lnTo>
                <a:lnTo>
                  <a:pt x="0" y="678268"/>
                </a:lnTo>
                <a:lnTo>
                  <a:pt x="12700" y="678268"/>
                </a:lnTo>
                <a:lnTo>
                  <a:pt x="12700" y="640168"/>
                </a:lnTo>
                <a:close/>
              </a:path>
              <a:path w="1588770" h="1550670">
                <a:moveTo>
                  <a:pt x="12700" y="589368"/>
                </a:moveTo>
                <a:lnTo>
                  <a:pt x="0" y="589368"/>
                </a:lnTo>
                <a:lnTo>
                  <a:pt x="0" y="627468"/>
                </a:lnTo>
                <a:lnTo>
                  <a:pt x="12700" y="627468"/>
                </a:lnTo>
                <a:lnTo>
                  <a:pt x="12700" y="589368"/>
                </a:lnTo>
                <a:close/>
              </a:path>
              <a:path w="1588770" h="1550670">
                <a:moveTo>
                  <a:pt x="12700" y="538568"/>
                </a:moveTo>
                <a:lnTo>
                  <a:pt x="0" y="538568"/>
                </a:lnTo>
                <a:lnTo>
                  <a:pt x="0" y="576668"/>
                </a:lnTo>
                <a:lnTo>
                  <a:pt x="12700" y="576668"/>
                </a:lnTo>
                <a:lnTo>
                  <a:pt x="12700" y="538568"/>
                </a:lnTo>
                <a:close/>
              </a:path>
              <a:path w="1588770" h="1550670">
                <a:moveTo>
                  <a:pt x="12700" y="487768"/>
                </a:moveTo>
                <a:lnTo>
                  <a:pt x="0" y="487768"/>
                </a:lnTo>
                <a:lnTo>
                  <a:pt x="0" y="525868"/>
                </a:lnTo>
                <a:lnTo>
                  <a:pt x="12700" y="525868"/>
                </a:lnTo>
                <a:lnTo>
                  <a:pt x="12700" y="487768"/>
                </a:lnTo>
                <a:close/>
              </a:path>
              <a:path w="1588770" h="1550670">
                <a:moveTo>
                  <a:pt x="12700" y="436968"/>
                </a:moveTo>
                <a:lnTo>
                  <a:pt x="0" y="436968"/>
                </a:lnTo>
                <a:lnTo>
                  <a:pt x="0" y="475068"/>
                </a:lnTo>
                <a:lnTo>
                  <a:pt x="12700" y="475068"/>
                </a:lnTo>
                <a:lnTo>
                  <a:pt x="12700" y="436968"/>
                </a:lnTo>
                <a:close/>
              </a:path>
              <a:path w="1588770" h="1550670">
                <a:moveTo>
                  <a:pt x="12700" y="386168"/>
                </a:moveTo>
                <a:lnTo>
                  <a:pt x="0" y="386168"/>
                </a:lnTo>
                <a:lnTo>
                  <a:pt x="0" y="424268"/>
                </a:lnTo>
                <a:lnTo>
                  <a:pt x="12700" y="424268"/>
                </a:lnTo>
                <a:lnTo>
                  <a:pt x="12700" y="386168"/>
                </a:lnTo>
                <a:close/>
              </a:path>
              <a:path w="1588770" h="1550670">
                <a:moveTo>
                  <a:pt x="12700" y="335368"/>
                </a:moveTo>
                <a:lnTo>
                  <a:pt x="0" y="335368"/>
                </a:lnTo>
                <a:lnTo>
                  <a:pt x="0" y="373468"/>
                </a:lnTo>
                <a:lnTo>
                  <a:pt x="12700" y="373468"/>
                </a:lnTo>
                <a:lnTo>
                  <a:pt x="12700" y="335368"/>
                </a:lnTo>
                <a:close/>
              </a:path>
              <a:path w="1588770" h="1550670">
                <a:moveTo>
                  <a:pt x="12700" y="284568"/>
                </a:moveTo>
                <a:lnTo>
                  <a:pt x="0" y="284568"/>
                </a:lnTo>
                <a:lnTo>
                  <a:pt x="0" y="322668"/>
                </a:lnTo>
                <a:lnTo>
                  <a:pt x="12700" y="322668"/>
                </a:lnTo>
                <a:lnTo>
                  <a:pt x="12700" y="284568"/>
                </a:lnTo>
                <a:close/>
              </a:path>
              <a:path w="1588770" h="1550670">
                <a:moveTo>
                  <a:pt x="1803" y="232867"/>
                </a:moveTo>
                <a:lnTo>
                  <a:pt x="1333" y="236131"/>
                </a:lnTo>
                <a:lnTo>
                  <a:pt x="0" y="262661"/>
                </a:lnTo>
                <a:lnTo>
                  <a:pt x="0" y="271868"/>
                </a:lnTo>
                <a:lnTo>
                  <a:pt x="12700" y="271868"/>
                </a:lnTo>
                <a:lnTo>
                  <a:pt x="12700" y="262661"/>
                </a:lnTo>
                <a:lnTo>
                  <a:pt x="14020" y="236766"/>
                </a:lnTo>
                <a:lnTo>
                  <a:pt x="14350" y="234784"/>
                </a:lnTo>
                <a:lnTo>
                  <a:pt x="1803" y="232867"/>
                </a:lnTo>
                <a:close/>
              </a:path>
              <a:path w="1588770" h="1550670">
                <a:moveTo>
                  <a:pt x="12712" y="182054"/>
                </a:moveTo>
                <a:lnTo>
                  <a:pt x="11722" y="184861"/>
                </a:lnTo>
                <a:lnTo>
                  <a:pt x="5283" y="210045"/>
                </a:lnTo>
                <a:lnTo>
                  <a:pt x="3708" y="220319"/>
                </a:lnTo>
                <a:lnTo>
                  <a:pt x="16268" y="222237"/>
                </a:lnTo>
                <a:lnTo>
                  <a:pt x="17830" y="211962"/>
                </a:lnTo>
                <a:lnTo>
                  <a:pt x="24028" y="188023"/>
                </a:lnTo>
                <a:lnTo>
                  <a:pt x="24638" y="186423"/>
                </a:lnTo>
                <a:lnTo>
                  <a:pt x="12712" y="182054"/>
                </a:lnTo>
                <a:close/>
              </a:path>
              <a:path w="1588770" h="1550670">
                <a:moveTo>
                  <a:pt x="33515" y="134454"/>
                </a:moveTo>
                <a:lnTo>
                  <a:pt x="31572" y="137731"/>
                </a:lnTo>
                <a:lnTo>
                  <a:pt x="20535" y="160705"/>
                </a:lnTo>
                <a:lnTo>
                  <a:pt x="17081" y="170129"/>
                </a:lnTo>
                <a:lnTo>
                  <a:pt x="29006" y="174497"/>
                </a:lnTo>
                <a:lnTo>
                  <a:pt x="32461" y="165074"/>
                </a:lnTo>
                <a:lnTo>
                  <a:pt x="43002" y="143243"/>
                </a:lnTo>
                <a:lnTo>
                  <a:pt x="44373" y="141046"/>
                </a:lnTo>
                <a:lnTo>
                  <a:pt x="33515" y="134454"/>
                </a:lnTo>
                <a:close/>
              </a:path>
              <a:path w="1588770" h="1550670">
                <a:moveTo>
                  <a:pt x="63296" y="91922"/>
                </a:moveTo>
                <a:lnTo>
                  <a:pt x="59791" y="95821"/>
                </a:lnTo>
                <a:lnTo>
                  <a:pt x="44703" y="116052"/>
                </a:lnTo>
                <a:lnTo>
                  <a:pt x="40119" y="123596"/>
                </a:lnTo>
                <a:lnTo>
                  <a:pt x="50965" y="130187"/>
                </a:lnTo>
                <a:lnTo>
                  <a:pt x="55549" y="122643"/>
                </a:lnTo>
                <a:lnTo>
                  <a:pt x="69964" y="103428"/>
                </a:lnTo>
                <a:lnTo>
                  <a:pt x="72694" y="100456"/>
                </a:lnTo>
                <a:lnTo>
                  <a:pt x="63296" y="91922"/>
                </a:lnTo>
                <a:close/>
              </a:path>
              <a:path w="1588770" h="1550670">
                <a:moveTo>
                  <a:pt x="100825" y="56057"/>
                </a:moveTo>
                <a:lnTo>
                  <a:pt x="95351" y="60172"/>
                </a:lnTo>
                <a:lnTo>
                  <a:pt x="76720" y="77152"/>
                </a:lnTo>
                <a:lnTo>
                  <a:pt x="71843" y="82524"/>
                </a:lnTo>
                <a:lnTo>
                  <a:pt x="81241" y="91058"/>
                </a:lnTo>
                <a:lnTo>
                  <a:pt x="86118" y="85686"/>
                </a:lnTo>
                <a:lnTo>
                  <a:pt x="103898" y="69570"/>
                </a:lnTo>
                <a:lnTo>
                  <a:pt x="108432" y="66217"/>
                </a:lnTo>
                <a:lnTo>
                  <a:pt x="100825" y="56057"/>
                </a:lnTo>
                <a:close/>
              </a:path>
              <a:path w="1588770" h="1550670">
                <a:moveTo>
                  <a:pt x="144652" y="28232"/>
                </a:moveTo>
                <a:lnTo>
                  <a:pt x="137198" y="31851"/>
                </a:lnTo>
                <a:lnTo>
                  <a:pt x="115557" y="45034"/>
                </a:lnTo>
                <a:lnTo>
                  <a:pt x="110998" y="48450"/>
                </a:lnTo>
                <a:lnTo>
                  <a:pt x="118592" y="58623"/>
                </a:lnTo>
                <a:lnTo>
                  <a:pt x="123164" y="55206"/>
                </a:lnTo>
                <a:lnTo>
                  <a:pt x="143789" y="42710"/>
                </a:lnTo>
                <a:lnTo>
                  <a:pt x="150164" y="39674"/>
                </a:lnTo>
                <a:lnTo>
                  <a:pt x="144652" y="28232"/>
                </a:lnTo>
                <a:close/>
              </a:path>
              <a:path w="1588770" h="1550670">
                <a:moveTo>
                  <a:pt x="193128" y="9601"/>
                </a:moveTo>
                <a:lnTo>
                  <a:pt x="184264" y="11912"/>
                </a:lnTo>
                <a:lnTo>
                  <a:pt x="160134" y="20764"/>
                </a:lnTo>
                <a:lnTo>
                  <a:pt x="156095" y="22720"/>
                </a:lnTo>
                <a:lnTo>
                  <a:pt x="161607" y="34162"/>
                </a:lnTo>
                <a:lnTo>
                  <a:pt x="165646" y="32207"/>
                </a:lnTo>
                <a:lnTo>
                  <a:pt x="188620" y="23837"/>
                </a:lnTo>
                <a:lnTo>
                  <a:pt x="196291" y="21894"/>
                </a:lnTo>
                <a:lnTo>
                  <a:pt x="193128" y="9601"/>
                </a:lnTo>
                <a:close/>
              </a:path>
              <a:path w="1588770" h="1550670">
                <a:moveTo>
                  <a:pt x="244348" y="914"/>
                </a:moveTo>
                <a:lnTo>
                  <a:pt x="235496" y="1396"/>
                </a:lnTo>
                <a:lnTo>
                  <a:pt x="209423" y="5410"/>
                </a:lnTo>
                <a:lnTo>
                  <a:pt x="205422" y="6438"/>
                </a:lnTo>
                <a:lnTo>
                  <a:pt x="208584" y="18732"/>
                </a:lnTo>
                <a:lnTo>
                  <a:pt x="212585" y="17703"/>
                </a:lnTo>
                <a:lnTo>
                  <a:pt x="237413" y="13944"/>
                </a:lnTo>
                <a:lnTo>
                  <a:pt x="244995" y="13601"/>
                </a:lnTo>
                <a:lnTo>
                  <a:pt x="244348" y="914"/>
                </a:lnTo>
                <a:close/>
              </a:path>
              <a:path w="1588770" h="1550670">
                <a:moveTo>
                  <a:pt x="295452" y="0"/>
                </a:moveTo>
                <a:lnTo>
                  <a:pt x="262343" y="12"/>
                </a:lnTo>
                <a:lnTo>
                  <a:pt x="257035" y="279"/>
                </a:lnTo>
                <a:lnTo>
                  <a:pt x="257670" y="12953"/>
                </a:lnTo>
                <a:lnTo>
                  <a:pt x="262978" y="12687"/>
                </a:lnTo>
                <a:lnTo>
                  <a:pt x="295452" y="12687"/>
                </a:lnTo>
                <a:lnTo>
                  <a:pt x="295452" y="0"/>
                </a:lnTo>
                <a:close/>
              </a:path>
              <a:path w="1588770" h="1550670">
                <a:moveTo>
                  <a:pt x="295452" y="12687"/>
                </a:moveTo>
                <a:lnTo>
                  <a:pt x="262978" y="12687"/>
                </a:lnTo>
                <a:lnTo>
                  <a:pt x="295452" y="12699"/>
                </a:lnTo>
                <a:close/>
              </a:path>
              <a:path w="1588770" h="1550670">
                <a:moveTo>
                  <a:pt x="346252" y="0"/>
                </a:moveTo>
                <a:lnTo>
                  <a:pt x="308152" y="0"/>
                </a:lnTo>
                <a:lnTo>
                  <a:pt x="308152" y="12699"/>
                </a:lnTo>
                <a:lnTo>
                  <a:pt x="346252" y="12699"/>
                </a:lnTo>
                <a:lnTo>
                  <a:pt x="346252" y="0"/>
                </a:lnTo>
                <a:close/>
              </a:path>
              <a:path w="1588770" h="1550670">
                <a:moveTo>
                  <a:pt x="397052" y="0"/>
                </a:moveTo>
                <a:lnTo>
                  <a:pt x="358952" y="0"/>
                </a:lnTo>
                <a:lnTo>
                  <a:pt x="358952" y="12699"/>
                </a:lnTo>
                <a:lnTo>
                  <a:pt x="397052" y="12699"/>
                </a:lnTo>
                <a:lnTo>
                  <a:pt x="397052" y="0"/>
                </a:lnTo>
                <a:close/>
              </a:path>
              <a:path w="1588770" h="1550670">
                <a:moveTo>
                  <a:pt x="447852" y="0"/>
                </a:moveTo>
                <a:lnTo>
                  <a:pt x="409752" y="0"/>
                </a:lnTo>
                <a:lnTo>
                  <a:pt x="409752" y="12699"/>
                </a:lnTo>
                <a:lnTo>
                  <a:pt x="447852" y="12699"/>
                </a:lnTo>
                <a:lnTo>
                  <a:pt x="447852" y="0"/>
                </a:lnTo>
                <a:close/>
              </a:path>
              <a:path w="1588770" h="1550670">
                <a:moveTo>
                  <a:pt x="498652" y="0"/>
                </a:moveTo>
                <a:lnTo>
                  <a:pt x="460552" y="0"/>
                </a:lnTo>
                <a:lnTo>
                  <a:pt x="460552" y="12699"/>
                </a:lnTo>
                <a:lnTo>
                  <a:pt x="498652" y="12699"/>
                </a:lnTo>
                <a:lnTo>
                  <a:pt x="498652" y="0"/>
                </a:lnTo>
                <a:close/>
              </a:path>
              <a:path w="1588770" h="1550670">
                <a:moveTo>
                  <a:pt x="549452" y="0"/>
                </a:moveTo>
                <a:lnTo>
                  <a:pt x="511352" y="0"/>
                </a:lnTo>
                <a:lnTo>
                  <a:pt x="511352" y="12699"/>
                </a:lnTo>
                <a:lnTo>
                  <a:pt x="549452" y="12699"/>
                </a:lnTo>
                <a:lnTo>
                  <a:pt x="549452" y="0"/>
                </a:lnTo>
                <a:close/>
              </a:path>
              <a:path w="1588770" h="1550670">
                <a:moveTo>
                  <a:pt x="600252" y="0"/>
                </a:moveTo>
                <a:lnTo>
                  <a:pt x="562152" y="0"/>
                </a:lnTo>
                <a:lnTo>
                  <a:pt x="562152" y="12699"/>
                </a:lnTo>
                <a:lnTo>
                  <a:pt x="600252" y="12699"/>
                </a:lnTo>
                <a:lnTo>
                  <a:pt x="600252" y="0"/>
                </a:lnTo>
                <a:close/>
              </a:path>
              <a:path w="1588770" h="1550670">
                <a:moveTo>
                  <a:pt x="651052" y="0"/>
                </a:moveTo>
                <a:lnTo>
                  <a:pt x="612952" y="0"/>
                </a:lnTo>
                <a:lnTo>
                  <a:pt x="612952" y="12699"/>
                </a:lnTo>
                <a:lnTo>
                  <a:pt x="651052" y="12699"/>
                </a:lnTo>
                <a:lnTo>
                  <a:pt x="651052" y="0"/>
                </a:lnTo>
                <a:close/>
              </a:path>
              <a:path w="1588770" h="1550670">
                <a:moveTo>
                  <a:pt x="701852" y="0"/>
                </a:moveTo>
                <a:lnTo>
                  <a:pt x="663752" y="0"/>
                </a:lnTo>
                <a:lnTo>
                  <a:pt x="663752" y="12699"/>
                </a:lnTo>
                <a:lnTo>
                  <a:pt x="701852" y="12699"/>
                </a:lnTo>
                <a:lnTo>
                  <a:pt x="701852" y="0"/>
                </a:lnTo>
                <a:close/>
              </a:path>
              <a:path w="1588770" h="1550670">
                <a:moveTo>
                  <a:pt x="752652" y="0"/>
                </a:moveTo>
                <a:lnTo>
                  <a:pt x="714552" y="0"/>
                </a:lnTo>
                <a:lnTo>
                  <a:pt x="714552" y="12699"/>
                </a:lnTo>
                <a:lnTo>
                  <a:pt x="752652" y="12699"/>
                </a:lnTo>
                <a:lnTo>
                  <a:pt x="752652" y="0"/>
                </a:lnTo>
                <a:close/>
              </a:path>
              <a:path w="1588770" h="1550670">
                <a:moveTo>
                  <a:pt x="803452" y="0"/>
                </a:moveTo>
                <a:lnTo>
                  <a:pt x="765352" y="0"/>
                </a:lnTo>
                <a:lnTo>
                  <a:pt x="765352" y="12699"/>
                </a:lnTo>
                <a:lnTo>
                  <a:pt x="803452" y="12699"/>
                </a:lnTo>
                <a:lnTo>
                  <a:pt x="803452" y="0"/>
                </a:lnTo>
                <a:close/>
              </a:path>
              <a:path w="1588770" h="1550670">
                <a:moveTo>
                  <a:pt x="854252" y="0"/>
                </a:moveTo>
                <a:lnTo>
                  <a:pt x="816152" y="0"/>
                </a:lnTo>
                <a:lnTo>
                  <a:pt x="816152" y="12699"/>
                </a:lnTo>
                <a:lnTo>
                  <a:pt x="854252" y="12699"/>
                </a:lnTo>
                <a:lnTo>
                  <a:pt x="854252" y="0"/>
                </a:lnTo>
                <a:close/>
              </a:path>
              <a:path w="1588770" h="1550670">
                <a:moveTo>
                  <a:pt x="905052" y="0"/>
                </a:moveTo>
                <a:lnTo>
                  <a:pt x="866952" y="0"/>
                </a:lnTo>
                <a:lnTo>
                  <a:pt x="866952" y="12699"/>
                </a:lnTo>
                <a:lnTo>
                  <a:pt x="905052" y="12699"/>
                </a:lnTo>
                <a:lnTo>
                  <a:pt x="905052" y="0"/>
                </a:lnTo>
                <a:close/>
              </a:path>
              <a:path w="1588770" h="1550670">
                <a:moveTo>
                  <a:pt x="955852" y="0"/>
                </a:moveTo>
                <a:lnTo>
                  <a:pt x="917752" y="0"/>
                </a:lnTo>
                <a:lnTo>
                  <a:pt x="917752" y="12699"/>
                </a:lnTo>
                <a:lnTo>
                  <a:pt x="955852" y="12699"/>
                </a:lnTo>
                <a:lnTo>
                  <a:pt x="955852" y="0"/>
                </a:lnTo>
                <a:close/>
              </a:path>
              <a:path w="1588770" h="1550670">
                <a:moveTo>
                  <a:pt x="1006652" y="0"/>
                </a:moveTo>
                <a:lnTo>
                  <a:pt x="968552" y="0"/>
                </a:lnTo>
                <a:lnTo>
                  <a:pt x="968552" y="12699"/>
                </a:lnTo>
                <a:lnTo>
                  <a:pt x="1006652" y="12699"/>
                </a:lnTo>
                <a:lnTo>
                  <a:pt x="1006652" y="0"/>
                </a:lnTo>
                <a:close/>
              </a:path>
              <a:path w="1588770" h="1550670">
                <a:moveTo>
                  <a:pt x="1057452" y="0"/>
                </a:moveTo>
                <a:lnTo>
                  <a:pt x="1019352" y="0"/>
                </a:lnTo>
                <a:lnTo>
                  <a:pt x="1019352" y="12699"/>
                </a:lnTo>
                <a:lnTo>
                  <a:pt x="1057452" y="12699"/>
                </a:lnTo>
                <a:lnTo>
                  <a:pt x="1057452" y="0"/>
                </a:lnTo>
                <a:close/>
              </a:path>
              <a:path w="1588770" h="1550670">
                <a:moveTo>
                  <a:pt x="1108252" y="0"/>
                </a:moveTo>
                <a:lnTo>
                  <a:pt x="1070152" y="0"/>
                </a:lnTo>
                <a:lnTo>
                  <a:pt x="1070152" y="12699"/>
                </a:lnTo>
                <a:lnTo>
                  <a:pt x="1108252" y="12699"/>
                </a:lnTo>
                <a:lnTo>
                  <a:pt x="1108252" y="0"/>
                </a:lnTo>
                <a:close/>
              </a:path>
              <a:path w="1588770" h="1550670">
                <a:moveTo>
                  <a:pt x="1159052" y="0"/>
                </a:moveTo>
                <a:lnTo>
                  <a:pt x="1120952" y="0"/>
                </a:lnTo>
                <a:lnTo>
                  <a:pt x="1120952" y="12699"/>
                </a:lnTo>
                <a:lnTo>
                  <a:pt x="1159052" y="12699"/>
                </a:lnTo>
                <a:lnTo>
                  <a:pt x="1159052" y="0"/>
                </a:lnTo>
                <a:close/>
              </a:path>
              <a:path w="1588770" h="1550670">
                <a:moveTo>
                  <a:pt x="1209852" y="0"/>
                </a:moveTo>
                <a:lnTo>
                  <a:pt x="1171752" y="0"/>
                </a:lnTo>
                <a:lnTo>
                  <a:pt x="1171752" y="12699"/>
                </a:lnTo>
                <a:lnTo>
                  <a:pt x="1209852" y="12699"/>
                </a:lnTo>
                <a:lnTo>
                  <a:pt x="1209852" y="0"/>
                </a:lnTo>
                <a:close/>
              </a:path>
              <a:path w="1588770" h="1550670">
                <a:moveTo>
                  <a:pt x="1260652" y="0"/>
                </a:moveTo>
                <a:lnTo>
                  <a:pt x="1222552" y="0"/>
                </a:lnTo>
                <a:lnTo>
                  <a:pt x="1222552" y="12699"/>
                </a:lnTo>
                <a:lnTo>
                  <a:pt x="1260652" y="12699"/>
                </a:lnTo>
                <a:lnTo>
                  <a:pt x="1260652" y="0"/>
                </a:lnTo>
                <a:close/>
              </a:path>
              <a:path w="1588770" h="1550670">
                <a:moveTo>
                  <a:pt x="1311452" y="0"/>
                </a:moveTo>
                <a:lnTo>
                  <a:pt x="1273352" y="0"/>
                </a:lnTo>
                <a:lnTo>
                  <a:pt x="1273352" y="12699"/>
                </a:lnTo>
                <a:lnTo>
                  <a:pt x="1311452" y="12699"/>
                </a:lnTo>
                <a:lnTo>
                  <a:pt x="1311452" y="0"/>
                </a:lnTo>
                <a:close/>
              </a:path>
              <a:path w="1588770" h="1550670">
                <a:moveTo>
                  <a:pt x="1326070" y="0"/>
                </a:moveTo>
                <a:lnTo>
                  <a:pt x="1324152" y="0"/>
                </a:lnTo>
                <a:lnTo>
                  <a:pt x="1324152" y="12699"/>
                </a:lnTo>
                <a:lnTo>
                  <a:pt x="1326070" y="12699"/>
                </a:lnTo>
                <a:lnTo>
                  <a:pt x="1351953" y="14008"/>
                </a:lnTo>
                <a:lnTo>
                  <a:pt x="1361147" y="15443"/>
                </a:lnTo>
                <a:lnTo>
                  <a:pt x="1363052" y="2895"/>
                </a:lnTo>
                <a:lnTo>
                  <a:pt x="1352588" y="1333"/>
                </a:lnTo>
                <a:lnTo>
                  <a:pt x="1326070" y="0"/>
                </a:lnTo>
                <a:close/>
              </a:path>
              <a:path w="1588770" h="1550670">
                <a:moveTo>
                  <a:pt x="1375613" y="4813"/>
                </a:moveTo>
                <a:lnTo>
                  <a:pt x="1373695" y="17360"/>
                </a:lnTo>
                <a:lnTo>
                  <a:pt x="1376768" y="17830"/>
                </a:lnTo>
                <a:lnTo>
                  <a:pt x="1400708" y="24015"/>
                </a:lnTo>
                <a:lnTo>
                  <a:pt x="1409153" y="27139"/>
                </a:lnTo>
                <a:lnTo>
                  <a:pt x="1413509" y="15214"/>
                </a:lnTo>
                <a:lnTo>
                  <a:pt x="1403870" y="11722"/>
                </a:lnTo>
                <a:lnTo>
                  <a:pt x="1378686" y="5283"/>
                </a:lnTo>
                <a:lnTo>
                  <a:pt x="1375613" y="4813"/>
                </a:lnTo>
                <a:close/>
              </a:path>
              <a:path w="1588770" h="1550670">
                <a:moveTo>
                  <a:pt x="1425448" y="19583"/>
                </a:moveTo>
                <a:lnTo>
                  <a:pt x="1421079" y="31508"/>
                </a:lnTo>
                <a:lnTo>
                  <a:pt x="1423657" y="32448"/>
                </a:lnTo>
                <a:lnTo>
                  <a:pt x="1445488" y="43002"/>
                </a:lnTo>
                <a:lnTo>
                  <a:pt x="1453908" y="48158"/>
                </a:lnTo>
                <a:lnTo>
                  <a:pt x="1460500" y="37299"/>
                </a:lnTo>
                <a:lnTo>
                  <a:pt x="1450894" y="31508"/>
                </a:lnTo>
                <a:lnTo>
                  <a:pt x="1428013" y="20523"/>
                </a:lnTo>
                <a:lnTo>
                  <a:pt x="1425448" y="19583"/>
                </a:lnTo>
                <a:close/>
              </a:path>
              <a:path w="1588770" h="1550670">
                <a:moveTo>
                  <a:pt x="1471358" y="43891"/>
                </a:moveTo>
                <a:lnTo>
                  <a:pt x="1464767" y="54749"/>
                </a:lnTo>
                <a:lnTo>
                  <a:pt x="1466075" y="55549"/>
                </a:lnTo>
                <a:lnTo>
                  <a:pt x="1485303" y="69964"/>
                </a:lnTo>
                <a:lnTo>
                  <a:pt x="1493659" y="77596"/>
                </a:lnTo>
                <a:lnTo>
                  <a:pt x="1502194" y="68198"/>
                </a:lnTo>
                <a:lnTo>
                  <a:pt x="1492910" y="59791"/>
                </a:lnTo>
                <a:lnTo>
                  <a:pt x="1472666" y="44691"/>
                </a:lnTo>
                <a:lnTo>
                  <a:pt x="1471358" y="43891"/>
                </a:lnTo>
                <a:close/>
              </a:path>
              <a:path w="1588770" h="1550670">
                <a:moveTo>
                  <a:pt x="1512023" y="77165"/>
                </a:moveTo>
                <a:lnTo>
                  <a:pt x="1502625" y="85712"/>
                </a:lnTo>
                <a:lnTo>
                  <a:pt x="1519148" y="103885"/>
                </a:lnTo>
                <a:lnTo>
                  <a:pt x="1526870" y="114261"/>
                </a:lnTo>
                <a:lnTo>
                  <a:pt x="1537042" y="106654"/>
                </a:lnTo>
                <a:lnTo>
                  <a:pt x="1528546" y="95351"/>
                </a:lnTo>
                <a:lnTo>
                  <a:pt x="1512023" y="77165"/>
                </a:lnTo>
                <a:close/>
              </a:path>
              <a:path w="1588770" h="1550670">
                <a:moveTo>
                  <a:pt x="1544853" y="117424"/>
                </a:moveTo>
                <a:lnTo>
                  <a:pt x="1534007" y="124015"/>
                </a:lnTo>
                <a:lnTo>
                  <a:pt x="1546009" y="143776"/>
                </a:lnTo>
                <a:lnTo>
                  <a:pt x="1552219" y="156730"/>
                </a:lnTo>
                <a:lnTo>
                  <a:pt x="1563662" y="151218"/>
                </a:lnTo>
                <a:lnTo>
                  <a:pt x="1556867" y="137185"/>
                </a:lnTo>
                <a:lnTo>
                  <a:pt x="1544853" y="117424"/>
                </a:lnTo>
                <a:close/>
              </a:path>
              <a:path w="1588770" h="1550670">
                <a:moveTo>
                  <a:pt x="1569161" y="163334"/>
                </a:moveTo>
                <a:lnTo>
                  <a:pt x="1557235" y="167703"/>
                </a:lnTo>
                <a:lnTo>
                  <a:pt x="1564894" y="188620"/>
                </a:lnTo>
                <a:lnTo>
                  <a:pt x="1568640" y="203339"/>
                </a:lnTo>
                <a:lnTo>
                  <a:pt x="1580946" y="200177"/>
                </a:lnTo>
                <a:lnTo>
                  <a:pt x="1576819" y="184251"/>
                </a:lnTo>
                <a:lnTo>
                  <a:pt x="1569161" y="163334"/>
                </a:lnTo>
                <a:close/>
              </a:path>
              <a:path w="1588770" h="1550670">
                <a:moveTo>
                  <a:pt x="1583918" y="213169"/>
                </a:moveTo>
                <a:lnTo>
                  <a:pt x="1571371" y="215087"/>
                </a:lnTo>
                <a:lnTo>
                  <a:pt x="1574774" y="237413"/>
                </a:lnTo>
                <a:lnTo>
                  <a:pt x="1575498" y="252272"/>
                </a:lnTo>
                <a:lnTo>
                  <a:pt x="1588173" y="251625"/>
                </a:lnTo>
                <a:lnTo>
                  <a:pt x="1587334" y="235496"/>
                </a:lnTo>
                <a:lnTo>
                  <a:pt x="1583918" y="213169"/>
                </a:lnTo>
                <a:close/>
              </a:path>
              <a:path w="1588770" h="1550670">
                <a:moveTo>
                  <a:pt x="1588731" y="264629"/>
                </a:moveTo>
                <a:lnTo>
                  <a:pt x="1576031" y="264629"/>
                </a:lnTo>
                <a:lnTo>
                  <a:pt x="1576031" y="302729"/>
                </a:lnTo>
                <a:lnTo>
                  <a:pt x="1588731" y="302729"/>
                </a:lnTo>
                <a:lnTo>
                  <a:pt x="1588731" y="264629"/>
                </a:lnTo>
                <a:close/>
              </a:path>
              <a:path w="1588770" h="1550670">
                <a:moveTo>
                  <a:pt x="1588731" y="315429"/>
                </a:moveTo>
                <a:lnTo>
                  <a:pt x="1576031" y="315429"/>
                </a:lnTo>
                <a:lnTo>
                  <a:pt x="1576031" y="353529"/>
                </a:lnTo>
                <a:lnTo>
                  <a:pt x="1588731" y="353529"/>
                </a:lnTo>
                <a:lnTo>
                  <a:pt x="1588731" y="315429"/>
                </a:lnTo>
                <a:close/>
              </a:path>
              <a:path w="1588770" h="1550670">
                <a:moveTo>
                  <a:pt x="1588731" y="366229"/>
                </a:moveTo>
                <a:lnTo>
                  <a:pt x="1576031" y="366229"/>
                </a:lnTo>
                <a:lnTo>
                  <a:pt x="1576031" y="404329"/>
                </a:lnTo>
                <a:lnTo>
                  <a:pt x="1588731" y="404329"/>
                </a:lnTo>
                <a:lnTo>
                  <a:pt x="1588731" y="366229"/>
                </a:lnTo>
                <a:close/>
              </a:path>
              <a:path w="1588770" h="1550670">
                <a:moveTo>
                  <a:pt x="1588731" y="417029"/>
                </a:moveTo>
                <a:lnTo>
                  <a:pt x="1576031" y="417029"/>
                </a:lnTo>
                <a:lnTo>
                  <a:pt x="1576031" y="455129"/>
                </a:lnTo>
                <a:lnTo>
                  <a:pt x="1588731" y="455129"/>
                </a:lnTo>
                <a:lnTo>
                  <a:pt x="1588731" y="417029"/>
                </a:lnTo>
                <a:close/>
              </a:path>
              <a:path w="1588770" h="1550670">
                <a:moveTo>
                  <a:pt x="1588731" y="467829"/>
                </a:moveTo>
                <a:lnTo>
                  <a:pt x="1576031" y="467829"/>
                </a:lnTo>
                <a:lnTo>
                  <a:pt x="1576031" y="505929"/>
                </a:lnTo>
                <a:lnTo>
                  <a:pt x="1588731" y="505929"/>
                </a:lnTo>
                <a:lnTo>
                  <a:pt x="1588731" y="467829"/>
                </a:lnTo>
                <a:close/>
              </a:path>
              <a:path w="1588770" h="1550670">
                <a:moveTo>
                  <a:pt x="1588731" y="518629"/>
                </a:moveTo>
                <a:lnTo>
                  <a:pt x="1576031" y="518629"/>
                </a:lnTo>
                <a:lnTo>
                  <a:pt x="1576031" y="556729"/>
                </a:lnTo>
                <a:lnTo>
                  <a:pt x="1588731" y="556729"/>
                </a:lnTo>
                <a:lnTo>
                  <a:pt x="1588731" y="518629"/>
                </a:lnTo>
                <a:close/>
              </a:path>
              <a:path w="1588770" h="1550670">
                <a:moveTo>
                  <a:pt x="1588731" y="569429"/>
                </a:moveTo>
                <a:lnTo>
                  <a:pt x="1576031" y="569429"/>
                </a:lnTo>
                <a:lnTo>
                  <a:pt x="1576031" y="607529"/>
                </a:lnTo>
                <a:lnTo>
                  <a:pt x="1588731" y="607529"/>
                </a:lnTo>
                <a:lnTo>
                  <a:pt x="1588731" y="569429"/>
                </a:lnTo>
                <a:close/>
              </a:path>
              <a:path w="1588770" h="1550670">
                <a:moveTo>
                  <a:pt x="1588731" y="620229"/>
                </a:moveTo>
                <a:lnTo>
                  <a:pt x="1576031" y="620229"/>
                </a:lnTo>
                <a:lnTo>
                  <a:pt x="1576031" y="658329"/>
                </a:lnTo>
                <a:lnTo>
                  <a:pt x="1588731" y="658329"/>
                </a:lnTo>
                <a:lnTo>
                  <a:pt x="1588731" y="620229"/>
                </a:lnTo>
                <a:close/>
              </a:path>
              <a:path w="1588770" h="1550670">
                <a:moveTo>
                  <a:pt x="1588731" y="671029"/>
                </a:moveTo>
                <a:lnTo>
                  <a:pt x="1576031" y="671029"/>
                </a:lnTo>
                <a:lnTo>
                  <a:pt x="1576031" y="709129"/>
                </a:lnTo>
                <a:lnTo>
                  <a:pt x="1588731" y="709129"/>
                </a:lnTo>
                <a:lnTo>
                  <a:pt x="1588731" y="671029"/>
                </a:lnTo>
                <a:close/>
              </a:path>
              <a:path w="1588770" h="1550670">
                <a:moveTo>
                  <a:pt x="1588731" y="721829"/>
                </a:moveTo>
                <a:lnTo>
                  <a:pt x="1576031" y="721829"/>
                </a:lnTo>
                <a:lnTo>
                  <a:pt x="1576031" y="759929"/>
                </a:lnTo>
                <a:lnTo>
                  <a:pt x="1588731" y="759929"/>
                </a:lnTo>
                <a:lnTo>
                  <a:pt x="1588731" y="721829"/>
                </a:lnTo>
                <a:close/>
              </a:path>
              <a:path w="1588770" h="1550670">
                <a:moveTo>
                  <a:pt x="1588731" y="772629"/>
                </a:moveTo>
                <a:lnTo>
                  <a:pt x="1576031" y="772629"/>
                </a:lnTo>
                <a:lnTo>
                  <a:pt x="1576031" y="810729"/>
                </a:lnTo>
                <a:lnTo>
                  <a:pt x="1588731" y="810729"/>
                </a:lnTo>
                <a:lnTo>
                  <a:pt x="1588731" y="772629"/>
                </a:lnTo>
                <a:close/>
              </a:path>
              <a:path w="1588770" h="1550670">
                <a:moveTo>
                  <a:pt x="1588731" y="823429"/>
                </a:moveTo>
                <a:lnTo>
                  <a:pt x="1576031" y="823429"/>
                </a:lnTo>
                <a:lnTo>
                  <a:pt x="1576031" y="861529"/>
                </a:lnTo>
                <a:lnTo>
                  <a:pt x="1588731" y="861529"/>
                </a:lnTo>
                <a:lnTo>
                  <a:pt x="1588731" y="823429"/>
                </a:lnTo>
                <a:close/>
              </a:path>
              <a:path w="1588770" h="1550670">
                <a:moveTo>
                  <a:pt x="1588731" y="874229"/>
                </a:moveTo>
                <a:lnTo>
                  <a:pt x="1576031" y="874229"/>
                </a:lnTo>
                <a:lnTo>
                  <a:pt x="1576031" y="912334"/>
                </a:lnTo>
                <a:lnTo>
                  <a:pt x="1588731" y="912334"/>
                </a:lnTo>
                <a:lnTo>
                  <a:pt x="1588731" y="874229"/>
                </a:lnTo>
                <a:close/>
              </a:path>
              <a:path w="1588770" h="1550670">
                <a:moveTo>
                  <a:pt x="1588731" y="925034"/>
                </a:moveTo>
                <a:lnTo>
                  <a:pt x="1576031" y="925034"/>
                </a:lnTo>
                <a:lnTo>
                  <a:pt x="1576031" y="963134"/>
                </a:lnTo>
                <a:lnTo>
                  <a:pt x="1588731" y="963134"/>
                </a:lnTo>
                <a:lnTo>
                  <a:pt x="1588731" y="925034"/>
                </a:lnTo>
                <a:close/>
              </a:path>
              <a:path w="1588770" h="1550670">
                <a:moveTo>
                  <a:pt x="1588731" y="975834"/>
                </a:moveTo>
                <a:lnTo>
                  <a:pt x="1576031" y="975834"/>
                </a:lnTo>
                <a:lnTo>
                  <a:pt x="1576031" y="1013934"/>
                </a:lnTo>
                <a:lnTo>
                  <a:pt x="1588731" y="1013934"/>
                </a:lnTo>
                <a:lnTo>
                  <a:pt x="1588731" y="975834"/>
                </a:lnTo>
                <a:close/>
              </a:path>
              <a:path w="1588770" h="1550670">
                <a:moveTo>
                  <a:pt x="1588731" y="1026634"/>
                </a:moveTo>
                <a:lnTo>
                  <a:pt x="1576031" y="1026634"/>
                </a:lnTo>
                <a:lnTo>
                  <a:pt x="1576031" y="1064734"/>
                </a:lnTo>
                <a:lnTo>
                  <a:pt x="1588731" y="1064734"/>
                </a:lnTo>
                <a:lnTo>
                  <a:pt x="1588731" y="1026634"/>
                </a:lnTo>
                <a:close/>
              </a:path>
              <a:path w="1588770" h="1550670">
                <a:moveTo>
                  <a:pt x="1588731" y="1077434"/>
                </a:moveTo>
                <a:lnTo>
                  <a:pt x="1576031" y="1077434"/>
                </a:lnTo>
                <a:lnTo>
                  <a:pt x="1576031" y="1115534"/>
                </a:lnTo>
                <a:lnTo>
                  <a:pt x="1588731" y="1115534"/>
                </a:lnTo>
                <a:lnTo>
                  <a:pt x="1588731" y="1077434"/>
                </a:lnTo>
                <a:close/>
              </a:path>
              <a:path w="1588770" h="1550670">
                <a:moveTo>
                  <a:pt x="1588731" y="1128234"/>
                </a:moveTo>
                <a:lnTo>
                  <a:pt x="1576031" y="1128234"/>
                </a:lnTo>
                <a:lnTo>
                  <a:pt x="1576031" y="1166334"/>
                </a:lnTo>
                <a:lnTo>
                  <a:pt x="1588731" y="1166334"/>
                </a:lnTo>
                <a:lnTo>
                  <a:pt x="1588731" y="1128234"/>
                </a:lnTo>
                <a:close/>
              </a:path>
              <a:path w="1588770" h="1550670">
                <a:moveTo>
                  <a:pt x="1588731" y="1179034"/>
                </a:moveTo>
                <a:lnTo>
                  <a:pt x="1576031" y="1179034"/>
                </a:lnTo>
                <a:lnTo>
                  <a:pt x="1576031" y="1217134"/>
                </a:lnTo>
                <a:lnTo>
                  <a:pt x="1588731" y="1217134"/>
                </a:lnTo>
                <a:lnTo>
                  <a:pt x="1588731" y="1179034"/>
                </a:lnTo>
                <a:close/>
              </a:path>
              <a:path w="1588770" h="1550670">
                <a:moveTo>
                  <a:pt x="1588731" y="1229834"/>
                </a:moveTo>
                <a:lnTo>
                  <a:pt x="1576031" y="1229834"/>
                </a:lnTo>
                <a:lnTo>
                  <a:pt x="1576031" y="1267934"/>
                </a:lnTo>
                <a:lnTo>
                  <a:pt x="1588731" y="1267934"/>
                </a:lnTo>
                <a:lnTo>
                  <a:pt x="1588731" y="1229834"/>
                </a:lnTo>
                <a:close/>
              </a:path>
              <a:path w="1588770" h="1550670">
                <a:moveTo>
                  <a:pt x="1588731" y="1280634"/>
                </a:moveTo>
                <a:lnTo>
                  <a:pt x="1576031" y="1280634"/>
                </a:lnTo>
                <a:lnTo>
                  <a:pt x="1576031" y="1287867"/>
                </a:lnTo>
                <a:lnTo>
                  <a:pt x="1574711" y="1313754"/>
                </a:lnTo>
                <a:lnTo>
                  <a:pt x="1574076" y="1317689"/>
                </a:lnTo>
                <a:lnTo>
                  <a:pt x="1586636" y="1319606"/>
                </a:lnTo>
                <a:lnTo>
                  <a:pt x="1587398" y="1314394"/>
                </a:lnTo>
                <a:lnTo>
                  <a:pt x="1588731" y="1287867"/>
                </a:lnTo>
                <a:lnTo>
                  <a:pt x="1588731" y="1280634"/>
                </a:lnTo>
                <a:close/>
              </a:path>
              <a:path w="1588770" h="1550670">
                <a:moveTo>
                  <a:pt x="1572158" y="1330244"/>
                </a:moveTo>
                <a:lnTo>
                  <a:pt x="1570888" y="1338564"/>
                </a:lnTo>
                <a:lnTo>
                  <a:pt x="1564703" y="1362504"/>
                </a:lnTo>
                <a:lnTo>
                  <a:pt x="1563408" y="1365961"/>
                </a:lnTo>
                <a:lnTo>
                  <a:pt x="1575333" y="1370326"/>
                </a:lnTo>
                <a:lnTo>
                  <a:pt x="1576997" y="1365667"/>
                </a:lnTo>
                <a:lnTo>
                  <a:pt x="1583448" y="1340481"/>
                </a:lnTo>
                <a:lnTo>
                  <a:pt x="1584718" y="1332161"/>
                </a:lnTo>
                <a:lnTo>
                  <a:pt x="1572158" y="1330244"/>
                </a:lnTo>
                <a:close/>
              </a:path>
              <a:path w="1588770" h="1550670">
                <a:moveTo>
                  <a:pt x="1559039" y="1377887"/>
                </a:moveTo>
                <a:lnTo>
                  <a:pt x="1556270" y="1385451"/>
                </a:lnTo>
                <a:lnTo>
                  <a:pt x="1545717" y="1407284"/>
                </a:lnTo>
                <a:lnTo>
                  <a:pt x="1543329" y="1411166"/>
                </a:lnTo>
                <a:lnTo>
                  <a:pt x="1554175" y="1417760"/>
                </a:lnTo>
                <a:lnTo>
                  <a:pt x="1557159" y="1412796"/>
                </a:lnTo>
                <a:lnTo>
                  <a:pt x="1568196" y="1389816"/>
                </a:lnTo>
                <a:lnTo>
                  <a:pt x="1570964" y="1382252"/>
                </a:lnTo>
                <a:lnTo>
                  <a:pt x="1559039" y="1377887"/>
                </a:lnTo>
                <a:close/>
              </a:path>
              <a:path w="1588770" h="1550670">
                <a:moveTo>
                  <a:pt x="1536738" y="1422020"/>
                </a:moveTo>
                <a:lnTo>
                  <a:pt x="1533169" y="1427874"/>
                </a:lnTo>
                <a:lnTo>
                  <a:pt x="1518767" y="1447101"/>
                </a:lnTo>
                <a:lnTo>
                  <a:pt x="1514703" y="1451524"/>
                </a:lnTo>
                <a:lnTo>
                  <a:pt x="1524101" y="1460066"/>
                </a:lnTo>
                <a:lnTo>
                  <a:pt x="1528927" y="1454707"/>
                </a:lnTo>
                <a:lnTo>
                  <a:pt x="1544027" y="1434470"/>
                </a:lnTo>
                <a:lnTo>
                  <a:pt x="1547583" y="1428614"/>
                </a:lnTo>
                <a:lnTo>
                  <a:pt x="1536738" y="1422020"/>
                </a:lnTo>
                <a:close/>
              </a:path>
              <a:path w="1588770" h="1550670">
                <a:moveTo>
                  <a:pt x="1506156" y="1460924"/>
                </a:moveTo>
                <a:lnTo>
                  <a:pt x="1502600" y="1464834"/>
                </a:lnTo>
                <a:lnTo>
                  <a:pt x="1484833" y="1480949"/>
                </a:lnTo>
                <a:lnTo>
                  <a:pt x="1478724" y="1485484"/>
                </a:lnTo>
                <a:lnTo>
                  <a:pt x="1486319" y="1495656"/>
                </a:lnTo>
                <a:lnTo>
                  <a:pt x="1493380" y="1490347"/>
                </a:lnTo>
                <a:lnTo>
                  <a:pt x="1511998" y="1473376"/>
                </a:lnTo>
                <a:lnTo>
                  <a:pt x="1515554" y="1469464"/>
                </a:lnTo>
                <a:lnTo>
                  <a:pt x="1506156" y="1460924"/>
                </a:lnTo>
                <a:close/>
              </a:path>
              <a:path w="1588770" h="1550670">
                <a:moveTo>
                  <a:pt x="1468551" y="1493090"/>
                </a:moveTo>
                <a:lnTo>
                  <a:pt x="1465567" y="1495318"/>
                </a:lnTo>
                <a:lnTo>
                  <a:pt x="1444942" y="1507815"/>
                </a:lnTo>
                <a:lnTo>
                  <a:pt x="1436789" y="1511710"/>
                </a:lnTo>
                <a:lnTo>
                  <a:pt x="1442300" y="1523152"/>
                </a:lnTo>
                <a:lnTo>
                  <a:pt x="1451533" y="1518668"/>
                </a:lnTo>
                <a:lnTo>
                  <a:pt x="1473174" y="1505488"/>
                </a:lnTo>
                <a:lnTo>
                  <a:pt x="1476159" y="1503260"/>
                </a:lnTo>
                <a:lnTo>
                  <a:pt x="1468551" y="1493090"/>
                </a:lnTo>
                <a:close/>
              </a:path>
              <a:path w="1588770" h="1550670">
                <a:moveTo>
                  <a:pt x="1425346" y="1517222"/>
                </a:moveTo>
                <a:lnTo>
                  <a:pt x="1423073" y="1518314"/>
                </a:lnTo>
                <a:lnTo>
                  <a:pt x="1400098" y="1526691"/>
                </a:lnTo>
                <a:lnTo>
                  <a:pt x="1390523" y="1529120"/>
                </a:lnTo>
                <a:lnTo>
                  <a:pt x="1393685" y="1541420"/>
                </a:lnTo>
                <a:lnTo>
                  <a:pt x="1404467" y="1538616"/>
                </a:lnTo>
                <a:lnTo>
                  <a:pt x="1428584" y="1529755"/>
                </a:lnTo>
                <a:lnTo>
                  <a:pt x="1430858" y="1528663"/>
                </a:lnTo>
                <a:lnTo>
                  <a:pt x="1425346" y="1517222"/>
                </a:lnTo>
                <a:close/>
              </a:path>
              <a:path w="1588770" h="1550670">
                <a:moveTo>
                  <a:pt x="1378229" y="1532282"/>
                </a:moveTo>
                <a:lnTo>
                  <a:pt x="1376146" y="1532820"/>
                </a:lnTo>
                <a:lnTo>
                  <a:pt x="1351318" y="1536576"/>
                </a:lnTo>
                <a:lnTo>
                  <a:pt x="1341767" y="1537026"/>
                </a:lnTo>
                <a:lnTo>
                  <a:pt x="1342402" y="1549709"/>
                </a:lnTo>
                <a:lnTo>
                  <a:pt x="1353235" y="1549130"/>
                </a:lnTo>
                <a:lnTo>
                  <a:pt x="1379308" y="1545120"/>
                </a:lnTo>
                <a:lnTo>
                  <a:pt x="1381391" y="1544582"/>
                </a:lnTo>
                <a:lnTo>
                  <a:pt x="1378229" y="1532282"/>
                </a:lnTo>
                <a:close/>
              </a:path>
              <a:path w="1588770" h="1550670">
                <a:moveTo>
                  <a:pt x="1291297" y="1537826"/>
                </a:moveTo>
                <a:lnTo>
                  <a:pt x="1291297" y="1550526"/>
                </a:lnTo>
                <a:lnTo>
                  <a:pt x="1326388" y="1550518"/>
                </a:lnTo>
                <a:lnTo>
                  <a:pt x="1329715" y="1550349"/>
                </a:lnTo>
                <a:lnTo>
                  <a:pt x="1329088" y="1537835"/>
                </a:lnTo>
                <a:lnTo>
                  <a:pt x="1291297" y="1537826"/>
                </a:lnTo>
                <a:close/>
              </a:path>
              <a:path w="1588770" h="1550670">
                <a:moveTo>
                  <a:pt x="1329080" y="1537666"/>
                </a:moveTo>
                <a:lnTo>
                  <a:pt x="1325752" y="1537835"/>
                </a:lnTo>
                <a:lnTo>
                  <a:pt x="1329088" y="1537835"/>
                </a:lnTo>
                <a:lnTo>
                  <a:pt x="1329080" y="1537666"/>
                </a:lnTo>
                <a:close/>
              </a:path>
              <a:path w="1588770" h="1550670">
                <a:moveTo>
                  <a:pt x="1278597" y="1537826"/>
                </a:moveTo>
                <a:lnTo>
                  <a:pt x="1240497" y="1537826"/>
                </a:lnTo>
                <a:lnTo>
                  <a:pt x="1240497" y="1550526"/>
                </a:lnTo>
                <a:lnTo>
                  <a:pt x="1278597" y="1550526"/>
                </a:lnTo>
                <a:lnTo>
                  <a:pt x="1278597" y="1537826"/>
                </a:lnTo>
                <a:close/>
              </a:path>
              <a:path w="1588770" h="1550670">
                <a:moveTo>
                  <a:pt x="1227797" y="1537826"/>
                </a:moveTo>
                <a:lnTo>
                  <a:pt x="1189697" y="1537826"/>
                </a:lnTo>
                <a:lnTo>
                  <a:pt x="1189697" y="1550526"/>
                </a:lnTo>
                <a:lnTo>
                  <a:pt x="1227797" y="1550526"/>
                </a:lnTo>
                <a:lnTo>
                  <a:pt x="1227797" y="1537826"/>
                </a:lnTo>
                <a:close/>
              </a:path>
              <a:path w="1588770" h="1550670">
                <a:moveTo>
                  <a:pt x="1176997" y="1537826"/>
                </a:moveTo>
                <a:lnTo>
                  <a:pt x="1138897" y="1537826"/>
                </a:lnTo>
                <a:lnTo>
                  <a:pt x="1138897" y="1550526"/>
                </a:lnTo>
                <a:lnTo>
                  <a:pt x="1176997" y="1550526"/>
                </a:lnTo>
                <a:lnTo>
                  <a:pt x="1176997" y="1537826"/>
                </a:lnTo>
                <a:close/>
              </a:path>
              <a:path w="1588770" h="1550670">
                <a:moveTo>
                  <a:pt x="1126197" y="1537826"/>
                </a:moveTo>
                <a:lnTo>
                  <a:pt x="1088097" y="1537826"/>
                </a:lnTo>
                <a:lnTo>
                  <a:pt x="1088097" y="1550526"/>
                </a:lnTo>
                <a:lnTo>
                  <a:pt x="1126197" y="1550526"/>
                </a:lnTo>
                <a:lnTo>
                  <a:pt x="1126197" y="1537826"/>
                </a:lnTo>
                <a:close/>
              </a:path>
              <a:path w="1588770" h="1550670">
                <a:moveTo>
                  <a:pt x="1075397" y="1537826"/>
                </a:moveTo>
                <a:lnTo>
                  <a:pt x="1037297" y="1537826"/>
                </a:lnTo>
                <a:lnTo>
                  <a:pt x="1037297" y="1550526"/>
                </a:lnTo>
                <a:lnTo>
                  <a:pt x="1075397" y="1550526"/>
                </a:lnTo>
                <a:lnTo>
                  <a:pt x="1075397" y="1537826"/>
                </a:lnTo>
                <a:close/>
              </a:path>
              <a:path w="1588770" h="1550670">
                <a:moveTo>
                  <a:pt x="1024597" y="1537826"/>
                </a:moveTo>
                <a:lnTo>
                  <a:pt x="986497" y="1537826"/>
                </a:lnTo>
                <a:lnTo>
                  <a:pt x="986497" y="1550526"/>
                </a:lnTo>
                <a:lnTo>
                  <a:pt x="1024597" y="1550526"/>
                </a:lnTo>
                <a:lnTo>
                  <a:pt x="1024597" y="1537826"/>
                </a:lnTo>
                <a:close/>
              </a:path>
              <a:path w="1588770" h="1550670">
                <a:moveTo>
                  <a:pt x="973797" y="1537826"/>
                </a:moveTo>
                <a:lnTo>
                  <a:pt x="935697" y="1537826"/>
                </a:lnTo>
                <a:lnTo>
                  <a:pt x="935697" y="1550526"/>
                </a:lnTo>
                <a:lnTo>
                  <a:pt x="973797" y="1550526"/>
                </a:lnTo>
                <a:lnTo>
                  <a:pt x="973797" y="1537826"/>
                </a:lnTo>
                <a:close/>
              </a:path>
              <a:path w="1588770" h="1550670">
                <a:moveTo>
                  <a:pt x="922997" y="1537826"/>
                </a:moveTo>
                <a:lnTo>
                  <a:pt x="884897" y="1537826"/>
                </a:lnTo>
                <a:lnTo>
                  <a:pt x="884897" y="1550526"/>
                </a:lnTo>
                <a:lnTo>
                  <a:pt x="922997" y="1550526"/>
                </a:lnTo>
                <a:lnTo>
                  <a:pt x="922997" y="1537826"/>
                </a:lnTo>
                <a:close/>
              </a:path>
              <a:path w="1588770" h="1550670">
                <a:moveTo>
                  <a:pt x="872197" y="1537826"/>
                </a:moveTo>
                <a:lnTo>
                  <a:pt x="834097" y="1537826"/>
                </a:lnTo>
                <a:lnTo>
                  <a:pt x="834097" y="1550526"/>
                </a:lnTo>
                <a:lnTo>
                  <a:pt x="872197" y="1550526"/>
                </a:lnTo>
                <a:lnTo>
                  <a:pt x="872197" y="1537826"/>
                </a:lnTo>
                <a:close/>
              </a:path>
              <a:path w="1588770" h="1550670">
                <a:moveTo>
                  <a:pt x="821397" y="1537826"/>
                </a:moveTo>
                <a:lnTo>
                  <a:pt x="783297" y="1537826"/>
                </a:lnTo>
                <a:lnTo>
                  <a:pt x="783297" y="1550526"/>
                </a:lnTo>
                <a:lnTo>
                  <a:pt x="821397" y="1550526"/>
                </a:lnTo>
                <a:lnTo>
                  <a:pt x="821397" y="1537826"/>
                </a:lnTo>
                <a:close/>
              </a:path>
              <a:path w="1588770" h="1550670">
                <a:moveTo>
                  <a:pt x="770597" y="1537826"/>
                </a:moveTo>
                <a:lnTo>
                  <a:pt x="732497" y="1537826"/>
                </a:lnTo>
                <a:lnTo>
                  <a:pt x="732497" y="1550526"/>
                </a:lnTo>
                <a:lnTo>
                  <a:pt x="770597" y="1550526"/>
                </a:lnTo>
                <a:lnTo>
                  <a:pt x="770597" y="1537826"/>
                </a:lnTo>
                <a:close/>
              </a:path>
              <a:path w="1588770" h="1550670">
                <a:moveTo>
                  <a:pt x="719797" y="1537826"/>
                </a:moveTo>
                <a:lnTo>
                  <a:pt x="681697" y="1537826"/>
                </a:lnTo>
                <a:lnTo>
                  <a:pt x="681697" y="1550526"/>
                </a:lnTo>
                <a:lnTo>
                  <a:pt x="719797" y="1550526"/>
                </a:lnTo>
                <a:lnTo>
                  <a:pt x="719797" y="1537826"/>
                </a:lnTo>
                <a:close/>
              </a:path>
              <a:path w="1588770" h="1550670">
                <a:moveTo>
                  <a:pt x="668997" y="1537826"/>
                </a:moveTo>
                <a:lnTo>
                  <a:pt x="630897" y="1537826"/>
                </a:lnTo>
                <a:lnTo>
                  <a:pt x="630897" y="1550526"/>
                </a:lnTo>
                <a:lnTo>
                  <a:pt x="668997" y="1550526"/>
                </a:lnTo>
                <a:lnTo>
                  <a:pt x="668997" y="1537826"/>
                </a:lnTo>
                <a:close/>
              </a:path>
              <a:path w="1588770" h="1550670">
                <a:moveTo>
                  <a:pt x="618197" y="1537826"/>
                </a:moveTo>
                <a:lnTo>
                  <a:pt x="580097" y="1537826"/>
                </a:lnTo>
                <a:lnTo>
                  <a:pt x="580097" y="1550526"/>
                </a:lnTo>
                <a:lnTo>
                  <a:pt x="618197" y="1550526"/>
                </a:lnTo>
                <a:lnTo>
                  <a:pt x="618197" y="1537826"/>
                </a:lnTo>
                <a:close/>
              </a:path>
              <a:path w="1588770" h="1550670">
                <a:moveTo>
                  <a:pt x="567397" y="1537826"/>
                </a:moveTo>
                <a:lnTo>
                  <a:pt x="529297" y="1537826"/>
                </a:lnTo>
                <a:lnTo>
                  <a:pt x="529297" y="1550526"/>
                </a:lnTo>
                <a:lnTo>
                  <a:pt x="567397" y="1550526"/>
                </a:lnTo>
                <a:lnTo>
                  <a:pt x="567397" y="1537826"/>
                </a:lnTo>
                <a:close/>
              </a:path>
              <a:path w="1588770" h="1550670">
                <a:moveTo>
                  <a:pt x="516597" y="1537826"/>
                </a:moveTo>
                <a:lnTo>
                  <a:pt x="478497" y="1537826"/>
                </a:lnTo>
                <a:lnTo>
                  <a:pt x="478497" y="1550526"/>
                </a:lnTo>
                <a:lnTo>
                  <a:pt x="516597" y="1550526"/>
                </a:lnTo>
                <a:lnTo>
                  <a:pt x="516597" y="1537826"/>
                </a:lnTo>
                <a:close/>
              </a:path>
              <a:path w="1588770" h="1550670">
                <a:moveTo>
                  <a:pt x="465797" y="1537826"/>
                </a:moveTo>
                <a:lnTo>
                  <a:pt x="427697" y="1537826"/>
                </a:lnTo>
                <a:lnTo>
                  <a:pt x="427697" y="1550526"/>
                </a:lnTo>
                <a:lnTo>
                  <a:pt x="465797" y="1550526"/>
                </a:lnTo>
                <a:lnTo>
                  <a:pt x="465797" y="1537826"/>
                </a:lnTo>
                <a:close/>
              </a:path>
              <a:path w="1588770" h="1550670">
                <a:moveTo>
                  <a:pt x="414997" y="1537826"/>
                </a:moveTo>
                <a:lnTo>
                  <a:pt x="376897" y="1537826"/>
                </a:lnTo>
                <a:lnTo>
                  <a:pt x="376897" y="1550526"/>
                </a:lnTo>
                <a:lnTo>
                  <a:pt x="414997" y="1550526"/>
                </a:lnTo>
                <a:lnTo>
                  <a:pt x="414997" y="1537826"/>
                </a:lnTo>
                <a:close/>
              </a:path>
              <a:path w="1588770" h="1550670">
                <a:moveTo>
                  <a:pt x="364197" y="1537826"/>
                </a:moveTo>
                <a:lnTo>
                  <a:pt x="326097" y="1537826"/>
                </a:lnTo>
                <a:lnTo>
                  <a:pt x="326097" y="1550526"/>
                </a:lnTo>
                <a:lnTo>
                  <a:pt x="364197" y="1550526"/>
                </a:lnTo>
                <a:lnTo>
                  <a:pt x="364197" y="1537826"/>
                </a:lnTo>
                <a:close/>
              </a:path>
              <a:path w="1588770" h="1550670">
                <a:moveTo>
                  <a:pt x="313397" y="1537826"/>
                </a:moveTo>
                <a:lnTo>
                  <a:pt x="275297" y="1537826"/>
                </a:lnTo>
                <a:lnTo>
                  <a:pt x="275297" y="1550526"/>
                </a:lnTo>
                <a:lnTo>
                  <a:pt x="313397" y="1550526"/>
                </a:lnTo>
                <a:lnTo>
                  <a:pt x="313397" y="1537826"/>
                </a:lnTo>
                <a:close/>
              </a:path>
              <a:path w="1588770" h="1550670">
                <a:moveTo>
                  <a:pt x="225628" y="1534778"/>
                </a:moveTo>
                <a:lnTo>
                  <a:pt x="223710" y="1547332"/>
                </a:lnTo>
                <a:lnTo>
                  <a:pt x="236131" y="1549195"/>
                </a:lnTo>
                <a:lnTo>
                  <a:pt x="262280" y="1550516"/>
                </a:lnTo>
                <a:lnTo>
                  <a:pt x="262928" y="1537831"/>
                </a:lnTo>
                <a:lnTo>
                  <a:pt x="236778" y="1536512"/>
                </a:lnTo>
                <a:lnTo>
                  <a:pt x="225628" y="1534778"/>
                </a:lnTo>
                <a:close/>
              </a:path>
              <a:path w="1588770" h="1550670">
                <a:moveTo>
                  <a:pt x="177723" y="1522699"/>
                </a:moveTo>
                <a:lnTo>
                  <a:pt x="173354" y="1534626"/>
                </a:lnTo>
                <a:lnTo>
                  <a:pt x="184861" y="1538804"/>
                </a:lnTo>
                <a:lnTo>
                  <a:pt x="210045" y="1545247"/>
                </a:lnTo>
                <a:lnTo>
                  <a:pt x="211162" y="1545417"/>
                </a:lnTo>
                <a:lnTo>
                  <a:pt x="213080" y="1532862"/>
                </a:lnTo>
                <a:lnTo>
                  <a:pt x="211963" y="1532691"/>
                </a:lnTo>
                <a:lnTo>
                  <a:pt x="188023" y="1526503"/>
                </a:lnTo>
                <a:lnTo>
                  <a:pt x="177723" y="1522699"/>
                </a:lnTo>
                <a:close/>
              </a:path>
              <a:path w="1588770" h="1550670">
                <a:moveTo>
                  <a:pt x="133134" y="1501341"/>
                </a:moveTo>
                <a:lnTo>
                  <a:pt x="126542" y="1512196"/>
                </a:lnTo>
                <a:lnTo>
                  <a:pt x="137731" y="1518961"/>
                </a:lnTo>
                <a:lnTo>
                  <a:pt x="160705" y="1529998"/>
                </a:lnTo>
                <a:lnTo>
                  <a:pt x="161429" y="1530261"/>
                </a:lnTo>
                <a:lnTo>
                  <a:pt x="165798" y="1518334"/>
                </a:lnTo>
                <a:lnTo>
                  <a:pt x="165074" y="1518071"/>
                </a:lnTo>
                <a:lnTo>
                  <a:pt x="143243" y="1507520"/>
                </a:lnTo>
                <a:lnTo>
                  <a:pt x="133134" y="1501341"/>
                </a:lnTo>
                <a:close/>
              </a:path>
              <a:path w="1588770" h="1550670">
                <a:moveTo>
                  <a:pt x="93611" y="1471599"/>
                </a:moveTo>
                <a:lnTo>
                  <a:pt x="85064" y="1480997"/>
                </a:lnTo>
                <a:lnTo>
                  <a:pt x="95821" y="1490733"/>
                </a:lnTo>
                <a:lnTo>
                  <a:pt x="115201" y="1505225"/>
                </a:lnTo>
                <a:lnTo>
                  <a:pt x="122808" y="1495055"/>
                </a:lnTo>
                <a:lnTo>
                  <a:pt x="103428" y="1480563"/>
                </a:lnTo>
                <a:lnTo>
                  <a:pt x="93611" y="1471599"/>
                </a:lnTo>
                <a:close/>
              </a:path>
              <a:path w="1588770" h="1550670">
                <a:moveTo>
                  <a:pt x="60680" y="1434680"/>
                </a:moveTo>
                <a:lnTo>
                  <a:pt x="50507" y="1442285"/>
                </a:lnTo>
                <a:lnTo>
                  <a:pt x="60185" y="1455174"/>
                </a:lnTo>
                <a:lnTo>
                  <a:pt x="75374" y="1471893"/>
                </a:lnTo>
                <a:lnTo>
                  <a:pt x="84772" y="1463351"/>
                </a:lnTo>
                <a:lnTo>
                  <a:pt x="69583" y="1446632"/>
                </a:lnTo>
                <a:lnTo>
                  <a:pt x="60680" y="1434680"/>
                </a:lnTo>
                <a:close/>
              </a:path>
              <a:path w="1588770" h="1550670">
                <a:moveTo>
                  <a:pt x="35648" y="1392019"/>
                </a:moveTo>
                <a:lnTo>
                  <a:pt x="24218" y="1397530"/>
                </a:lnTo>
                <a:lnTo>
                  <a:pt x="31864" y="1413337"/>
                </a:lnTo>
                <a:lnTo>
                  <a:pt x="42849" y="1431418"/>
                </a:lnTo>
                <a:lnTo>
                  <a:pt x="53695" y="1424823"/>
                </a:lnTo>
                <a:lnTo>
                  <a:pt x="42710" y="1406742"/>
                </a:lnTo>
                <a:lnTo>
                  <a:pt x="35648" y="1392019"/>
                </a:lnTo>
                <a:close/>
              </a:path>
              <a:path w="1588770" h="1550670">
                <a:moveTo>
                  <a:pt x="19596" y="1345266"/>
                </a:moveTo>
                <a:lnTo>
                  <a:pt x="7289" y="1348430"/>
                </a:lnTo>
                <a:lnTo>
                  <a:pt x="11912" y="1366268"/>
                </a:lnTo>
                <a:lnTo>
                  <a:pt x="18884" y="1385333"/>
                </a:lnTo>
                <a:lnTo>
                  <a:pt x="30810" y="1380968"/>
                </a:lnTo>
                <a:lnTo>
                  <a:pt x="23837" y="1361903"/>
                </a:lnTo>
                <a:lnTo>
                  <a:pt x="19596" y="1345266"/>
                </a:lnTo>
                <a:close/>
              </a:path>
              <a:path w="1588770" h="1550670">
                <a:moveTo>
                  <a:pt x="13131" y="1296283"/>
                </a:moveTo>
                <a:lnTo>
                  <a:pt x="457" y="1296923"/>
                </a:lnTo>
                <a:lnTo>
                  <a:pt x="1397" y="1315031"/>
                </a:lnTo>
                <a:lnTo>
                  <a:pt x="4508" y="1335403"/>
                </a:lnTo>
                <a:lnTo>
                  <a:pt x="17056" y="1333487"/>
                </a:lnTo>
                <a:lnTo>
                  <a:pt x="13957" y="1313115"/>
                </a:lnTo>
                <a:lnTo>
                  <a:pt x="13131" y="1296283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80326" y="4693411"/>
            <a:ext cx="108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A6C62"/>
                </a:solidFill>
                <a:latin typeface="Arial"/>
                <a:cs typeface="Arial"/>
              </a:rPr>
              <a:t>Instance</a:t>
            </a:r>
            <a:r>
              <a:rPr sz="1800" spc="-7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7A6C62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456432" y="2516835"/>
            <a:ext cx="3086735" cy="4140200"/>
            <a:chOff x="3456432" y="2516835"/>
            <a:chExt cx="3086735" cy="4140200"/>
          </a:xfrm>
        </p:grpSpPr>
        <p:sp>
          <p:nvSpPr>
            <p:cNvPr id="28" name="object 28"/>
            <p:cNvSpPr/>
            <p:nvPr/>
          </p:nvSpPr>
          <p:spPr>
            <a:xfrm>
              <a:off x="5473725" y="2516835"/>
              <a:ext cx="1069975" cy="2965450"/>
            </a:xfrm>
            <a:custGeom>
              <a:avLst/>
              <a:gdLst/>
              <a:ahLst/>
              <a:cxnLst/>
              <a:rect l="l" t="t" r="r" b="b"/>
              <a:pathLst>
                <a:path w="1069975" h="2965450">
                  <a:moveTo>
                    <a:pt x="35966" y="0"/>
                  </a:moveTo>
                  <a:lnTo>
                    <a:pt x="0" y="12573"/>
                  </a:lnTo>
                  <a:lnTo>
                    <a:pt x="12585" y="48539"/>
                  </a:lnTo>
                  <a:lnTo>
                    <a:pt x="48539" y="35953"/>
                  </a:lnTo>
                  <a:lnTo>
                    <a:pt x="35966" y="0"/>
                  </a:lnTo>
                  <a:close/>
                </a:path>
                <a:path w="1069975" h="2965450">
                  <a:moveTo>
                    <a:pt x="61125" y="71920"/>
                  </a:moveTo>
                  <a:lnTo>
                    <a:pt x="25158" y="84505"/>
                  </a:lnTo>
                  <a:lnTo>
                    <a:pt x="37744" y="120459"/>
                  </a:lnTo>
                  <a:lnTo>
                    <a:pt x="73710" y="107886"/>
                  </a:lnTo>
                  <a:lnTo>
                    <a:pt x="61125" y="71920"/>
                  </a:lnTo>
                  <a:close/>
                </a:path>
                <a:path w="1069975" h="2965450">
                  <a:moveTo>
                    <a:pt x="86283" y="143840"/>
                  </a:moveTo>
                  <a:lnTo>
                    <a:pt x="50330" y="156425"/>
                  </a:lnTo>
                  <a:lnTo>
                    <a:pt x="62903" y="192392"/>
                  </a:lnTo>
                  <a:lnTo>
                    <a:pt x="98869" y="179806"/>
                  </a:lnTo>
                  <a:lnTo>
                    <a:pt x="86283" y="143840"/>
                  </a:lnTo>
                  <a:close/>
                </a:path>
                <a:path w="1069975" h="2965450">
                  <a:moveTo>
                    <a:pt x="111455" y="215773"/>
                  </a:moveTo>
                  <a:lnTo>
                    <a:pt x="75488" y="228358"/>
                  </a:lnTo>
                  <a:lnTo>
                    <a:pt x="88074" y="264312"/>
                  </a:lnTo>
                  <a:lnTo>
                    <a:pt x="124028" y="251739"/>
                  </a:lnTo>
                  <a:lnTo>
                    <a:pt x="111455" y="215773"/>
                  </a:lnTo>
                  <a:close/>
                </a:path>
                <a:path w="1069975" h="2965450">
                  <a:moveTo>
                    <a:pt x="136613" y="287693"/>
                  </a:moveTo>
                  <a:lnTo>
                    <a:pt x="100647" y="300278"/>
                  </a:lnTo>
                  <a:lnTo>
                    <a:pt x="113233" y="336245"/>
                  </a:lnTo>
                  <a:lnTo>
                    <a:pt x="149199" y="323659"/>
                  </a:lnTo>
                  <a:lnTo>
                    <a:pt x="136613" y="287693"/>
                  </a:lnTo>
                  <a:close/>
                </a:path>
                <a:path w="1069975" h="2965450">
                  <a:moveTo>
                    <a:pt x="161785" y="359625"/>
                  </a:moveTo>
                  <a:lnTo>
                    <a:pt x="125818" y="372198"/>
                  </a:lnTo>
                  <a:lnTo>
                    <a:pt x="138404" y="408165"/>
                  </a:lnTo>
                  <a:lnTo>
                    <a:pt x="174358" y="395579"/>
                  </a:lnTo>
                  <a:lnTo>
                    <a:pt x="161785" y="359625"/>
                  </a:lnTo>
                  <a:close/>
                </a:path>
                <a:path w="1069975" h="2965450">
                  <a:moveTo>
                    <a:pt x="186943" y="431546"/>
                  </a:moveTo>
                  <a:lnTo>
                    <a:pt x="150977" y="444131"/>
                  </a:lnTo>
                  <a:lnTo>
                    <a:pt x="163563" y="480085"/>
                  </a:lnTo>
                  <a:lnTo>
                    <a:pt x="199529" y="467512"/>
                  </a:lnTo>
                  <a:lnTo>
                    <a:pt x="186943" y="431546"/>
                  </a:lnTo>
                  <a:close/>
                </a:path>
                <a:path w="1069975" h="2965450">
                  <a:moveTo>
                    <a:pt x="212102" y="503466"/>
                  </a:moveTo>
                  <a:lnTo>
                    <a:pt x="176149" y="516051"/>
                  </a:lnTo>
                  <a:lnTo>
                    <a:pt x="188722" y="552018"/>
                  </a:lnTo>
                  <a:lnTo>
                    <a:pt x="224688" y="539432"/>
                  </a:lnTo>
                  <a:lnTo>
                    <a:pt x="212102" y="503466"/>
                  </a:lnTo>
                  <a:close/>
                </a:path>
                <a:path w="1069975" h="2965450">
                  <a:moveTo>
                    <a:pt x="237274" y="575398"/>
                  </a:moveTo>
                  <a:lnTo>
                    <a:pt x="201307" y="587984"/>
                  </a:lnTo>
                  <a:lnTo>
                    <a:pt x="213893" y="623938"/>
                  </a:lnTo>
                  <a:lnTo>
                    <a:pt x="249859" y="611365"/>
                  </a:lnTo>
                  <a:lnTo>
                    <a:pt x="237274" y="575398"/>
                  </a:lnTo>
                  <a:close/>
                </a:path>
                <a:path w="1069975" h="2965450">
                  <a:moveTo>
                    <a:pt x="262432" y="647319"/>
                  </a:moveTo>
                  <a:lnTo>
                    <a:pt x="226479" y="659904"/>
                  </a:lnTo>
                  <a:lnTo>
                    <a:pt x="239052" y="695871"/>
                  </a:lnTo>
                  <a:lnTo>
                    <a:pt x="275018" y="683285"/>
                  </a:lnTo>
                  <a:lnTo>
                    <a:pt x="262432" y="647319"/>
                  </a:lnTo>
                  <a:close/>
                </a:path>
                <a:path w="1069975" h="2965450">
                  <a:moveTo>
                    <a:pt x="287604" y="719251"/>
                  </a:moveTo>
                  <a:lnTo>
                    <a:pt x="251637" y="731824"/>
                  </a:lnTo>
                  <a:lnTo>
                    <a:pt x="264223" y="767791"/>
                  </a:lnTo>
                  <a:lnTo>
                    <a:pt x="300177" y="755205"/>
                  </a:lnTo>
                  <a:lnTo>
                    <a:pt x="287604" y="719251"/>
                  </a:lnTo>
                  <a:close/>
                </a:path>
                <a:path w="1069975" h="2965450">
                  <a:moveTo>
                    <a:pt x="312762" y="791171"/>
                  </a:moveTo>
                  <a:lnTo>
                    <a:pt x="276796" y="803757"/>
                  </a:lnTo>
                  <a:lnTo>
                    <a:pt x="289382" y="839711"/>
                  </a:lnTo>
                  <a:lnTo>
                    <a:pt x="325348" y="827138"/>
                  </a:lnTo>
                  <a:lnTo>
                    <a:pt x="312762" y="791171"/>
                  </a:lnTo>
                  <a:close/>
                </a:path>
                <a:path w="1069975" h="2965450">
                  <a:moveTo>
                    <a:pt x="337934" y="863092"/>
                  </a:moveTo>
                  <a:lnTo>
                    <a:pt x="301967" y="875677"/>
                  </a:lnTo>
                  <a:lnTo>
                    <a:pt x="314553" y="911644"/>
                  </a:lnTo>
                  <a:lnTo>
                    <a:pt x="350507" y="899058"/>
                  </a:lnTo>
                  <a:lnTo>
                    <a:pt x="337934" y="863092"/>
                  </a:lnTo>
                  <a:close/>
                </a:path>
                <a:path w="1069975" h="2965450">
                  <a:moveTo>
                    <a:pt x="363092" y="935024"/>
                  </a:moveTo>
                  <a:lnTo>
                    <a:pt x="327126" y="947597"/>
                  </a:lnTo>
                  <a:lnTo>
                    <a:pt x="339712" y="983564"/>
                  </a:lnTo>
                  <a:lnTo>
                    <a:pt x="375678" y="970978"/>
                  </a:lnTo>
                  <a:lnTo>
                    <a:pt x="363092" y="935024"/>
                  </a:lnTo>
                  <a:close/>
                </a:path>
                <a:path w="1069975" h="2965450">
                  <a:moveTo>
                    <a:pt x="388251" y="1006944"/>
                  </a:moveTo>
                  <a:lnTo>
                    <a:pt x="352298" y="1019530"/>
                  </a:lnTo>
                  <a:lnTo>
                    <a:pt x="364871" y="1055497"/>
                  </a:lnTo>
                  <a:lnTo>
                    <a:pt x="400837" y="1042911"/>
                  </a:lnTo>
                  <a:lnTo>
                    <a:pt x="388251" y="1006944"/>
                  </a:lnTo>
                  <a:close/>
                </a:path>
                <a:path w="1069975" h="2965450">
                  <a:moveTo>
                    <a:pt x="413423" y="1078877"/>
                  </a:moveTo>
                  <a:lnTo>
                    <a:pt x="377456" y="1091450"/>
                  </a:lnTo>
                  <a:lnTo>
                    <a:pt x="390042" y="1127417"/>
                  </a:lnTo>
                  <a:lnTo>
                    <a:pt x="426008" y="1114831"/>
                  </a:lnTo>
                  <a:lnTo>
                    <a:pt x="413423" y="1078877"/>
                  </a:lnTo>
                  <a:close/>
                </a:path>
                <a:path w="1069975" h="2965450">
                  <a:moveTo>
                    <a:pt x="438581" y="1150797"/>
                  </a:moveTo>
                  <a:lnTo>
                    <a:pt x="402628" y="1163383"/>
                  </a:lnTo>
                  <a:lnTo>
                    <a:pt x="415201" y="1199337"/>
                  </a:lnTo>
                  <a:lnTo>
                    <a:pt x="451167" y="1186764"/>
                  </a:lnTo>
                  <a:lnTo>
                    <a:pt x="438581" y="1150797"/>
                  </a:lnTo>
                  <a:close/>
                </a:path>
                <a:path w="1069975" h="2965450">
                  <a:moveTo>
                    <a:pt x="463753" y="1222717"/>
                  </a:moveTo>
                  <a:lnTo>
                    <a:pt x="427786" y="1235303"/>
                  </a:lnTo>
                  <a:lnTo>
                    <a:pt x="440372" y="1271270"/>
                  </a:lnTo>
                  <a:lnTo>
                    <a:pt x="476326" y="1258684"/>
                  </a:lnTo>
                  <a:lnTo>
                    <a:pt x="463753" y="1222717"/>
                  </a:lnTo>
                  <a:close/>
                </a:path>
                <a:path w="1069975" h="2965450">
                  <a:moveTo>
                    <a:pt x="488911" y="1294650"/>
                  </a:moveTo>
                  <a:lnTo>
                    <a:pt x="452945" y="1307223"/>
                  </a:lnTo>
                  <a:lnTo>
                    <a:pt x="465531" y="1343190"/>
                  </a:lnTo>
                  <a:lnTo>
                    <a:pt x="501497" y="1330604"/>
                  </a:lnTo>
                  <a:lnTo>
                    <a:pt x="488911" y="1294650"/>
                  </a:lnTo>
                  <a:close/>
                </a:path>
                <a:path w="1069975" h="2965450">
                  <a:moveTo>
                    <a:pt x="514070" y="1366570"/>
                  </a:moveTo>
                  <a:lnTo>
                    <a:pt x="478116" y="1379156"/>
                  </a:lnTo>
                  <a:lnTo>
                    <a:pt x="490689" y="1415110"/>
                  </a:lnTo>
                  <a:lnTo>
                    <a:pt x="526656" y="1402537"/>
                  </a:lnTo>
                  <a:lnTo>
                    <a:pt x="514070" y="1366570"/>
                  </a:lnTo>
                  <a:close/>
                </a:path>
                <a:path w="1069975" h="2965450">
                  <a:moveTo>
                    <a:pt x="539241" y="1438490"/>
                  </a:moveTo>
                  <a:lnTo>
                    <a:pt x="503275" y="1451076"/>
                  </a:lnTo>
                  <a:lnTo>
                    <a:pt x="515861" y="1487043"/>
                  </a:lnTo>
                  <a:lnTo>
                    <a:pt x="551827" y="1474457"/>
                  </a:lnTo>
                  <a:lnTo>
                    <a:pt x="539241" y="1438490"/>
                  </a:lnTo>
                  <a:close/>
                </a:path>
                <a:path w="1069975" h="2965450">
                  <a:moveTo>
                    <a:pt x="564400" y="1510423"/>
                  </a:moveTo>
                  <a:lnTo>
                    <a:pt x="528447" y="1523009"/>
                  </a:lnTo>
                  <a:lnTo>
                    <a:pt x="541019" y="1558963"/>
                  </a:lnTo>
                  <a:lnTo>
                    <a:pt x="576986" y="1546390"/>
                  </a:lnTo>
                  <a:lnTo>
                    <a:pt x="564400" y="1510423"/>
                  </a:lnTo>
                  <a:close/>
                </a:path>
                <a:path w="1069975" h="2965450">
                  <a:moveTo>
                    <a:pt x="589572" y="1582343"/>
                  </a:moveTo>
                  <a:lnTo>
                    <a:pt x="553605" y="1594929"/>
                  </a:lnTo>
                  <a:lnTo>
                    <a:pt x="566191" y="1630895"/>
                  </a:lnTo>
                  <a:lnTo>
                    <a:pt x="602145" y="1618310"/>
                  </a:lnTo>
                  <a:lnTo>
                    <a:pt x="589572" y="1582343"/>
                  </a:lnTo>
                  <a:close/>
                </a:path>
                <a:path w="1069975" h="2965450">
                  <a:moveTo>
                    <a:pt x="614730" y="1654276"/>
                  </a:moveTo>
                  <a:lnTo>
                    <a:pt x="578764" y="1666849"/>
                  </a:lnTo>
                  <a:lnTo>
                    <a:pt x="591350" y="1702816"/>
                  </a:lnTo>
                  <a:lnTo>
                    <a:pt x="627316" y="1690230"/>
                  </a:lnTo>
                  <a:lnTo>
                    <a:pt x="614730" y="1654276"/>
                  </a:lnTo>
                  <a:close/>
                </a:path>
                <a:path w="1069975" h="2965450">
                  <a:moveTo>
                    <a:pt x="639902" y="1726196"/>
                  </a:moveTo>
                  <a:lnTo>
                    <a:pt x="603935" y="1738782"/>
                  </a:lnTo>
                  <a:lnTo>
                    <a:pt x="616521" y="1774736"/>
                  </a:lnTo>
                  <a:lnTo>
                    <a:pt x="652475" y="1762163"/>
                  </a:lnTo>
                  <a:lnTo>
                    <a:pt x="639902" y="1726196"/>
                  </a:lnTo>
                  <a:close/>
                </a:path>
                <a:path w="1069975" h="2965450">
                  <a:moveTo>
                    <a:pt x="665060" y="1798116"/>
                  </a:moveTo>
                  <a:lnTo>
                    <a:pt x="629094" y="1810702"/>
                  </a:lnTo>
                  <a:lnTo>
                    <a:pt x="641680" y="1846668"/>
                  </a:lnTo>
                  <a:lnTo>
                    <a:pt x="677646" y="1834083"/>
                  </a:lnTo>
                  <a:lnTo>
                    <a:pt x="665060" y="1798116"/>
                  </a:lnTo>
                  <a:close/>
                </a:path>
                <a:path w="1069975" h="2965450">
                  <a:moveTo>
                    <a:pt x="690219" y="1870049"/>
                  </a:moveTo>
                  <a:lnTo>
                    <a:pt x="654265" y="1882622"/>
                  </a:lnTo>
                  <a:lnTo>
                    <a:pt x="666838" y="1918589"/>
                  </a:lnTo>
                  <a:lnTo>
                    <a:pt x="702805" y="1906003"/>
                  </a:lnTo>
                  <a:lnTo>
                    <a:pt x="690219" y="1870049"/>
                  </a:lnTo>
                  <a:close/>
                </a:path>
                <a:path w="1069975" h="2965450">
                  <a:moveTo>
                    <a:pt x="715390" y="1941969"/>
                  </a:moveTo>
                  <a:lnTo>
                    <a:pt x="679424" y="1954555"/>
                  </a:lnTo>
                  <a:lnTo>
                    <a:pt x="692010" y="1990521"/>
                  </a:lnTo>
                  <a:lnTo>
                    <a:pt x="727976" y="1977936"/>
                  </a:lnTo>
                  <a:lnTo>
                    <a:pt x="715390" y="1941969"/>
                  </a:lnTo>
                  <a:close/>
                </a:path>
                <a:path w="1069975" h="2965450">
                  <a:moveTo>
                    <a:pt x="740549" y="2013902"/>
                  </a:moveTo>
                  <a:lnTo>
                    <a:pt x="704596" y="2026475"/>
                  </a:lnTo>
                  <a:lnTo>
                    <a:pt x="717168" y="2062441"/>
                  </a:lnTo>
                  <a:lnTo>
                    <a:pt x="753135" y="2049856"/>
                  </a:lnTo>
                  <a:lnTo>
                    <a:pt x="740549" y="2013902"/>
                  </a:lnTo>
                  <a:close/>
                </a:path>
                <a:path w="1069975" h="2965450">
                  <a:moveTo>
                    <a:pt x="765721" y="2085822"/>
                  </a:moveTo>
                  <a:lnTo>
                    <a:pt x="729754" y="2098408"/>
                  </a:lnTo>
                  <a:lnTo>
                    <a:pt x="742340" y="2134362"/>
                  </a:lnTo>
                  <a:lnTo>
                    <a:pt x="778294" y="2121789"/>
                  </a:lnTo>
                  <a:lnTo>
                    <a:pt x="765721" y="2085822"/>
                  </a:lnTo>
                  <a:close/>
                </a:path>
                <a:path w="1069975" h="2965450">
                  <a:moveTo>
                    <a:pt x="790879" y="2157742"/>
                  </a:moveTo>
                  <a:lnTo>
                    <a:pt x="754913" y="2170328"/>
                  </a:lnTo>
                  <a:lnTo>
                    <a:pt x="767499" y="2206294"/>
                  </a:lnTo>
                  <a:lnTo>
                    <a:pt x="803465" y="2193709"/>
                  </a:lnTo>
                  <a:lnTo>
                    <a:pt x="790879" y="2157742"/>
                  </a:lnTo>
                  <a:close/>
                </a:path>
                <a:path w="1069975" h="2965450">
                  <a:moveTo>
                    <a:pt x="816038" y="2229675"/>
                  </a:moveTo>
                  <a:lnTo>
                    <a:pt x="780084" y="2242248"/>
                  </a:lnTo>
                  <a:lnTo>
                    <a:pt x="792657" y="2278214"/>
                  </a:lnTo>
                  <a:lnTo>
                    <a:pt x="828624" y="2265629"/>
                  </a:lnTo>
                  <a:lnTo>
                    <a:pt x="816038" y="2229675"/>
                  </a:lnTo>
                  <a:close/>
                </a:path>
                <a:path w="1069975" h="2965450">
                  <a:moveTo>
                    <a:pt x="841209" y="2301595"/>
                  </a:moveTo>
                  <a:lnTo>
                    <a:pt x="805243" y="2314181"/>
                  </a:lnTo>
                  <a:lnTo>
                    <a:pt x="817829" y="2350135"/>
                  </a:lnTo>
                  <a:lnTo>
                    <a:pt x="853795" y="2337562"/>
                  </a:lnTo>
                  <a:lnTo>
                    <a:pt x="841209" y="2301595"/>
                  </a:lnTo>
                  <a:close/>
                </a:path>
                <a:path w="1069975" h="2965450">
                  <a:moveTo>
                    <a:pt x="866368" y="2373515"/>
                  </a:moveTo>
                  <a:lnTo>
                    <a:pt x="830414" y="2386101"/>
                  </a:lnTo>
                  <a:lnTo>
                    <a:pt x="842987" y="2422067"/>
                  </a:lnTo>
                  <a:lnTo>
                    <a:pt x="878954" y="2409482"/>
                  </a:lnTo>
                  <a:lnTo>
                    <a:pt x="866368" y="2373515"/>
                  </a:lnTo>
                  <a:close/>
                </a:path>
                <a:path w="1069975" h="2965450">
                  <a:moveTo>
                    <a:pt x="891539" y="2445448"/>
                  </a:moveTo>
                  <a:lnTo>
                    <a:pt x="855573" y="2458034"/>
                  </a:lnTo>
                  <a:lnTo>
                    <a:pt x="868159" y="2493987"/>
                  </a:lnTo>
                  <a:lnTo>
                    <a:pt x="904113" y="2481414"/>
                  </a:lnTo>
                  <a:lnTo>
                    <a:pt x="891539" y="2445448"/>
                  </a:lnTo>
                  <a:close/>
                </a:path>
                <a:path w="1069975" h="2965450">
                  <a:moveTo>
                    <a:pt x="916698" y="2517368"/>
                  </a:moveTo>
                  <a:lnTo>
                    <a:pt x="880732" y="2529954"/>
                  </a:lnTo>
                  <a:lnTo>
                    <a:pt x="893317" y="2565920"/>
                  </a:lnTo>
                  <a:lnTo>
                    <a:pt x="929284" y="2553335"/>
                  </a:lnTo>
                  <a:lnTo>
                    <a:pt x="916698" y="2517368"/>
                  </a:lnTo>
                  <a:close/>
                </a:path>
                <a:path w="1069975" h="2965450">
                  <a:moveTo>
                    <a:pt x="941870" y="2589301"/>
                  </a:moveTo>
                  <a:lnTo>
                    <a:pt x="905903" y="2601874"/>
                  </a:lnTo>
                  <a:lnTo>
                    <a:pt x="918489" y="2637840"/>
                  </a:lnTo>
                  <a:lnTo>
                    <a:pt x="954443" y="2625255"/>
                  </a:lnTo>
                  <a:lnTo>
                    <a:pt x="941870" y="2589301"/>
                  </a:lnTo>
                  <a:close/>
                </a:path>
                <a:path w="1069975" h="2965450">
                  <a:moveTo>
                    <a:pt x="967028" y="2661221"/>
                  </a:moveTo>
                  <a:lnTo>
                    <a:pt x="931062" y="2673807"/>
                  </a:lnTo>
                  <a:lnTo>
                    <a:pt x="943648" y="2709760"/>
                  </a:lnTo>
                  <a:lnTo>
                    <a:pt x="979614" y="2697187"/>
                  </a:lnTo>
                  <a:lnTo>
                    <a:pt x="967028" y="2661221"/>
                  </a:lnTo>
                  <a:close/>
                </a:path>
                <a:path w="1069975" h="2965450">
                  <a:moveTo>
                    <a:pt x="992187" y="2733141"/>
                  </a:moveTo>
                  <a:lnTo>
                    <a:pt x="956233" y="2745727"/>
                  </a:lnTo>
                  <a:lnTo>
                    <a:pt x="968806" y="2781693"/>
                  </a:lnTo>
                  <a:lnTo>
                    <a:pt x="1004773" y="2769108"/>
                  </a:lnTo>
                  <a:lnTo>
                    <a:pt x="992187" y="2733141"/>
                  </a:lnTo>
                  <a:close/>
                </a:path>
                <a:path w="1069975" h="2965450">
                  <a:moveTo>
                    <a:pt x="1069365" y="2838335"/>
                  </a:moveTo>
                  <a:lnTo>
                    <a:pt x="961466" y="2876080"/>
                  </a:lnTo>
                  <a:lnTo>
                    <a:pt x="1053160" y="2965094"/>
                  </a:lnTo>
                  <a:lnTo>
                    <a:pt x="1069365" y="2838335"/>
                  </a:lnTo>
                  <a:close/>
                </a:path>
                <a:path w="1069975" h="2965450">
                  <a:moveTo>
                    <a:pt x="1017358" y="2805074"/>
                  </a:moveTo>
                  <a:lnTo>
                    <a:pt x="981392" y="2817660"/>
                  </a:lnTo>
                  <a:lnTo>
                    <a:pt x="993978" y="2853613"/>
                  </a:lnTo>
                  <a:lnTo>
                    <a:pt x="1029944" y="2841040"/>
                  </a:lnTo>
                  <a:lnTo>
                    <a:pt x="1017358" y="2805074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56432" y="5873495"/>
              <a:ext cx="381000" cy="78333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789705" y="5586476"/>
            <a:ext cx="11817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DB3D16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DB3D16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DB3D16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DB3D16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DB3D16"/>
                </a:solidFill>
                <a:latin typeface="Arial"/>
                <a:cs typeface="Arial"/>
              </a:rPr>
              <a:t>gen</a:t>
            </a:r>
            <a:r>
              <a:rPr sz="1800" dirty="0">
                <a:solidFill>
                  <a:srgbClr val="DB3D16"/>
                </a:solidFill>
                <a:latin typeface="Arial"/>
                <a:cs typeface="Arial"/>
              </a:rPr>
              <a:t>cy  </a:t>
            </a:r>
            <a:r>
              <a:rPr sz="1800" spc="-5" dirty="0">
                <a:solidFill>
                  <a:srgbClr val="DB3D16"/>
                </a:solidFill>
                <a:latin typeface="Arial"/>
                <a:cs typeface="Arial"/>
              </a:rPr>
              <a:t>Patch!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10472" y="3882453"/>
            <a:ext cx="1092835" cy="2002789"/>
          </a:xfrm>
          <a:custGeom>
            <a:avLst/>
            <a:gdLst/>
            <a:ahLst/>
            <a:cxnLst/>
            <a:rect l="l" t="t" r="r" b="b"/>
            <a:pathLst>
              <a:path w="1092835" h="2002789">
                <a:moveTo>
                  <a:pt x="1074674" y="1950859"/>
                </a:moveTo>
                <a:lnTo>
                  <a:pt x="1041145" y="1968957"/>
                </a:lnTo>
                <a:lnTo>
                  <a:pt x="1059243" y="2002483"/>
                </a:lnTo>
                <a:lnTo>
                  <a:pt x="1092771" y="1984386"/>
                </a:lnTo>
                <a:lnTo>
                  <a:pt x="1074674" y="1950859"/>
                </a:lnTo>
                <a:close/>
              </a:path>
              <a:path w="1092835" h="2002789">
                <a:moveTo>
                  <a:pt x="1038478" y="1883803"/>
                </a:moveTo>
                <a:lnTo>
                  <a:pt x="1004951" y="1901901"/>
                </a:lnTo>
                <a:lnTo>
                  <a:pt x="1023048" y="1935429"/>
                </a:lnTo>
                <a:lnTo>
                  <a:pt x="1056576" y="1917331"/>
                </a:lnTo>
                <a:lnTo>
                  <a:pt x="1038478" y="1883803"/>
                </a:lnTo>
                <a:close/>
              </a:path>
              <a:path w="1092835" h="2002789">
                <a:moveTo>
                  <a:pt x="1002284" y="1816748"/>
                </a:moveTo>
                <a:lnTo>
                  <a:pt x="968755" y="1834846"/>
                </a:lnTo>
                <a:lnTo>
                  <a:pt x="986853" y="1868374"/>
                </a:lnTo>
                <a:lnTo>
                  <a:pt x="1020381" y="1850276"/>
                </a:lnTo>
                <a:lnTo>
                  <a:pt x="1002284" y="1816748"/>
                </a:lnTo>
                <a:close/>
              </a:path>
              <a:path w="1092835" h="2002789">
                <a:moveTo>
                  <a:pt x="966088" y="1749694"/>
                </a:moveTo>
                <a:lnTo>
                  <a:pt x="932561" y="1767791"/>
                </a:lnTo>
                <a:lnTo>
                  <a:pt x="950658" y="1801319"/>
                </a:lnTo>
                <a:lnTo>
                  <a:pt x="984186" y="1783222"/>
                </a:lnTo>
                <a:lnTo>
                  <a:pt x="966088" y="1749694"/>
                </a:lnTo>
                <a:close/>
              </a:path>
              <a:path w="1092835" h="2002789">
                <a:moveTo>
                  <a:pt x="929893" y="1682635"/>
                </a:moveTo>
                <a:lnTo>
                  <a:pt x="896365" y="1700733"/>
                </a:lnTo>
                <a:lnTo>
                  <a:pt x="914463" y="1734263"/>
                </a:lnTo>
                <a:lnTo>
                  <a:pt x="947991" y="1716166"/>
                </a:lnTo>
                <a:lnTo>
                  <a:pt x="929893" y="1682635"/>
                </a:lnTo>
                <a:close/>
              </a:path>
              <a:path w="1092835" h="2002789">
                <a:moveTo>
                  <a:pt x="893699" y="1615579"/>
                </a:moveTo>
                <a:lnTo>
                  <a:pt x="860170" y="1633677"/>
                </a:lnTo>
                <a:lnTo>
                  <a:pt x="878268" y="1667205"/>
                </a:lnTo>
                <a:lnTo>
                  <a:pt x="911796" y="1649107"/>
                </a:lnTo>
                <a:lnTo>
                  <a:pt x="893699" y="1615579"/>
                </a:lnTo>
                <a:close/>
              </a:path>
              <a:path w="1092835" h="2002789">
                <a:moveTo>
                  <a:pt x="857503" y="1548523"/>
                </a:moveTo>
                <a:lnTo>
                  <a:pt x="823976" y="1566621"/>
                </a:lnTo>
                <a:lnTo>
                  <a:pt x="842073" y="1600149"/>
                </a:lnTo>
                <a:lnTo>
                  <a:pt x="875601" y="1582051"/>
                </a:lnTo>
                <a:lnTo>
                  <a:pt x="857503" y="1548523"/>
                </a:lnTo>
                <a:close/>
              </a:path>
              <a:path w="1092835" h="2002789">
                <a:moveTo>
                  <a:pt x="821309" y="1481467"/>
                </a:moveTo>
                <a:lnTo>
                  <a:pt x="787780" y="1499565"/>
                </a:lnTo>
                <a:lnTo>
                  <a:pt x="805878" y="1533093"/>
                </a:lnTo>
                <a:lnTo>
                  <a:pt x="839406" y="1514995"/>
                </a:lnTo>
                <a:lnTo>
                  <a:pt x="821309" y="1481467"/>
                </a:lnTo>
                <a:close/>
              </a:path>
              <a:path w="1092835" h="2002789">
                <a:moveTo>
                  <a:pt x="785113" y="1414424"/>
                </a:moveTo>
                <a:lnTo>
                  <a:pt x="751586" y="1432521"/>
                </a:lnTo>
                <a:lnTo>
                  <a:pt x="769683" y="1466037"/>
                </a:lnTo>
                <a:lnTo>
                  <a:pt x="803211" y="1447952"/>
                </a:lnTo>
                <a:lnTo>
                  <a:pt x="785113" y="1414424"/>
                </a:lnTo>
                <a:close/>
              </a:path>
              <a:path w="1092835" h="2002789">
                <a:moveTo>
                  <a:pt x="748918" y="1347368"/>
                </a:moveTo>
                <a:lnTo>
                  <a:pt x="715390" y="1365465"/>
                </a:lnTo>
                <a:lnTo>
                  <a:pt x="733488" y="1398993"/>
                </a:lnTo>
                <a:lnTo>
                  <a:pt x="767016" y="1380896"/>
                </a:lnTo>
                <a:lnTo>
                  <a:pt x="748918" y="1347368"/>
                </a:lnTo>
                <a:close/>
              </a:path>
              <a:path w="1092835" h="2002789">
                <a:moveTo>
                  <a:pt x="712723" y="1280312"/>
                </a:moveTo>
                <a:lnTo>
                  <a:pt x="679195" y="1298409"/>
                </a:lnTo>
                <a:lnTo>
                  <a:pt x="697293" y="1331937"/>
                </a:lnTo>
                <a:lnTo>
                  <a:pt x="730821" y="1313840"/>
                </a:lnTo>
                <a:lnTo>
                  <a:pt x="712723" y="1280312"/>
                </a:lnTo>
                <a:close/>
              </a:path>
              <a:path w="1092835" h="2002789">
                <a:moveTo>
                  <a:pt x="676528" y="1213256"/>
                </a:moveTo>
                <a:lnTo>
                  <a:pt x="643001" y="1231353"/>
                </a:lnTo>
                <a:lnTo>
                  <a:pt x="661098" y="1264881"/>
                </a:lnTo>
                <a:lnTo>
                  <a:pt x="694626" y="1246784"/>
                </a:lnTo>
                <a:lnTo>
                  <a:pt x="676528" y="1213256"/>
                </a:lnTo>
                <a:close/>
              </a:path>
              <a:path w="1092835" h="2002789">
                <a:moveTo>
                  <a:pt x="640333" y="1146200"/>
                </a:moveTo>
                <a:lnTo>
                  <a:pt x="606806" y="1164297"/>
                </a:lnTo>
                <a:lnTo>
                  <a:pt x="624903" y="1197825"/>
                </a:lnTo>
                <a:lnTo>
                  <a:pt x="658431" y="1179728"/>
                </a:lnTo>
                <a:lnTo>
                  <a:pt x="640333" y="1146200"/>
                </a:lnTo>
                <a:close/>
              </a:path>
              <a:path w="1092835" h="2002789">
                <a:moveTo>
                  <a:pt x="604138" y="1079144"/>
                </a:moveTo>
                <a:lnTo>
                  <a:pt x="570610" y="1097241"/>
                </a:lnTo>
                <a:lnTo>
                  <a:pt x="588708" y="1130769"/>
                </a:lnTo>
                <a:lnTo>
                  <a:pt x="622236" y="1112672"/>
                </a:lnTo>
                <a:lnTo>
                  <a:pt x="604138" y="1079144"/>
                </a:lnTo>
                <a:close/>
              </a:path>
              <a:path w="1092835" h="2002789">
                <a:moveTo>
                  <a:pt x="567944" y="1012088"/>
                </a:moveTo>
                <a:lnTo>
                  <a:pt x="534415" y="1030185"/>
                </a:lnTo>
                <a:lnTo>
                  <a:pt x="552513" y="1063713"/>
                </a:lnTo>
                <a:lnTo>
                  <a:pt x="586041" y="1045616"/>
                </a:lnTo>
                <a:lnTo>
                  <a:pt x="567944" y="1012088"/>
                </a:lnTo>
                <a:close/>
              </a:path>
              <a:path w="1092835" h="2002789">
                <a:moveTo>
                  <a:pt x="531748" y="945032"/>
                </a:moveTo>
                <a:lnTo>
                  <a:pt x="498220" y="963129"/>
                </a:lnTo>
                <a:lnTo>
                  <a:pt x="516318" y="996657"/>
                </a:lnTo>
                <a:lnTo>
                  <a:pt x="549846" y="978560"/>
                </a:lnTo>
                <a:lnTo>
                  <a:pt x="531748" y="945032"/>
                </a:lnTo>
                <a:close/>
              </a:path>
              <a:path w="1092835" h="2002789">
                <a:moveTo>
                  <a:pt x="495553" y="877976"/>
                </a:moveTo>
                <a:lnTo>
                  <a:pt x="462025" y="896073"/>
                </a:lnTo>
                <a:lnTo>
                  <a:pt x="480123" y="929601"/>
                </a:lnTo>
                <a:lnTo>
                  <a:pt x="513651" y="911504"/>
                </a:lnTo>
                <a:lnTo>
                  <a:pt x="495553" y="877976"/>
                </a:lnTo>
                <a:close/>
              </a:path>
              <a:path w="1092835" h="2002789">
                <a:moveTo>
                  <a:pt x="459358" y="810920"/>
                </a:moveTo>
                <a:lnTo>
                  <a:pt x="425831" y="829017"/>
                </a:lnTo>
                <a:lnTo>
                  <a:pt x="443928" y="862545"/>
                </a:lnTo>
                <a:lnTo>
                  <a:pt x="477456" y="844448"/>
                </a:lnTo>
                <a:lnTo>
                  <a:pt x="459358" y="810920"/>
                </a:lnTo>
                <a:close/>
              </a:path>
              <a:path w="1092835" h="2002789">
                <a:moveTo>
                  <a:pt x="423163" y="743864"/>
                </a:moveTo>
                <a:lnTo>
                  <a:pt x="389635" y="761961"/>
                </a:lnTo>
                <a:lnTo>
                  <a:pt x="407733" y="795489"/>
                </a:lnTo>
                <a:lnTo>
                  <a:pt x="441261" y="777392"/>
                </a:lnTo>
                <a:lnTo>
                  <a:pt x="423163" y="743864"/>
                </a:lnTo>
                <a:close/>
              </a:path>
              <a:path w="1092835" h="2002789">
                <a:moveTo>
                  <a:pt x="386969" y="676808"/>
                </a:moveTo>
                <a:lnTo>
                  <a:pt x="353440" y="694905"/>
                </a:lnTo>
                <a:lnTo>
                  <a:pt x="371538" y="728433"/>
                </a:lnTo>
                <a:lnTo>
                  <a:pt x="405066" y="710336"/>
                </a:lnTo>
                <a:lnTo>
                  <a:pt x="386969" y="676808"/>
                </a:lnTo>
                <a:close/>
              </a:path>
              <a:path w="1092835" h="2002789">
                <a:moveTo>
                  <a:pt x="350773" y="609752"/>
                </a:moveTo>
                <a:lnTo>
                  <a:pt x="317245" y="627849"/>
                </a:lnTo>
                <a:lnTo>
                  <a:pt x="335343" y="661377"/>
                </a:lnTo>
                <a:lnTo>
                  <a:pt x="368871" y="643280"/>
                </a:lnTo>
                <a:lnTo>
                  <a:pt x="350773" y="609752"/>
                </a:lnTo>
                <a:close/>
              </a:path>
              <a:path w="1092835" h="2002789">
                <a:moveTo>
                  <a:pt x="314578" y="542709"/>
                </a:moveTo>
                <a:lnTo>
                  <a:pt x="281050" y="560806"/>
                </a:lnTo>
                <a:lnTo>
                  <a:pt x="299148" y="594334"/>
                </a:lnTo>
                <a:lnTo>
                  <a:pt x="332676" y="576237"/>
                </a:lnTo>
                <a:lnTo>
                  <a:pt x="314578" y="542709"/>
                </a:lnTo>
                <a:close/>
              </a:path>
              <a:path w="1092835" h="2002789">
                <a:moveTo>
                  <a:pt x="278383" y="475653"/>
                </a:moveTo>
                <a:lnTo>
                  <a:pt x="244856" y="493750"/>
                </a:lnTo>
                <a:lnTo>
                  <a:pt x="262953" y="527278"/>
                </a:lnTo>
                <a:lnTo>
                  <a:pt x="296481" y="509181"/>
                </a:lnTo>
                <a:lnTo>
                  <a:pt x="278383" y="475653"/>
                </a:lnTo>
                <a:close/>
              </a:path>
              <a:path w="1092835" h="2002789">
                <a:moveTo>
                  <a:pt x="242188" y="408597"/>
                </a:moveTo>
                <a:lnTo>
                  <a:pt x="208660" y="426694"/>
                </a:lnTo>
                <a:lnTo>
                  <a:pt x="226758" y="460222"/>
                </a:lnTo>
                <a:lnTo>
                  <a:pt x="260286" y="442125"/>
                </a:lnTo>
                <a:lnTo>
                  <a:pt x="242188" y="408597"/>
                </a:lnTo>
                <a:close/>
              </a:path>
              <a:path w="1092835" h="2002789">
                <a:moveTo>
                  <a:pt x="205994" y="341541"/>
                </a:moveTo>
                <a:lnTo>
                  <a:pt x="172465" y="359638"/>
                </a:lnTo>
                <a:lnTo>
                  <a:pt x="190563" y="393166"/>
                </a:lnTo>
                <a:lnTo>
                  <a:pt x="224091" y="375069"/>
                </a:lnTo>
                <a:lnTo>
                  <a:pt x="205994" y="341541"/>
                </a:lnTo>
                <a:close/>
              </a:path>
              <a:path w="1092835" h="2002789">
                <a:moveTo>
                  <a:pt x="169798" y="274485"/>
                </a:moveTo>
                <a:lnTo>
                  <a:pt x="136270" y="292582"/>
                </a:lnTo>
                <a:lnTo>
                  <a:pt x="154368" y="326110"/>
                </a:lnTo>
                <a:lnTo>
                  <a:pt x="187896" y="308013"/>
                </a:lnTo>
                <a:lnTo>
                  <a:pt x="169798" y="274485"/>
                </a:lnTo>
                <a:close/>
              </a:path>
              <a:path w="1092835" h="2002789">
                <a:moveTo>
                  <a:pt x="133603" y="207429"/>
                </a:moveTo>
                <a:lnTo>
                  <a:pt x="100075" y="225526"/>
                </a:lnTo>
                <a:lnTo>
                  <a:pt x="118173" y="259054"/>
                </a:lnTo>
                <a:lnTo>
                  <a:pt x="151701" y="240957"/>
                </a:lnTo>
                <a:lnTo>
                  <a:pt x="133603" y="207429"/>
                </a:lnTo>
                <a:close/>
              </a:path>
              <a:path w="1092835" h="2002789">
                <a:moveTo>
                  <a:pt x="97408" y="140373"/>
                </a:moveTo>
                <a:lnTo>
                  <a:pt x="63881" y="158470"/>
                </a:lnTo>
                <a:lnTo>
                  <a:pt x="81978" y="191998"/>
                </a:lnTo>
                <a:lnTo>
                  <a:pt x="115506" y="173901"/>
                </a:lnTo>
                <a:lnTo>
                  <a:pt x="97408" y="140373"/>
                </a:lnTo>
                <a:close/>
              </a:path>
              <a:path w="1092835" h="2002789">
                <a:moveTo>
                  <a:pt x="0" y="0"/>
                </a:moveTo>
                <a:lnTo>
                  <a:pt x="4000" y="127736"/>
                </a:lnTo>
                <a:lnTo>
                  <a:pt x="37523" y="109641"/>
                </a:lnTo>
                <a:lnTo>
                  <a:pt x="28473" y="92875"/>
                </a:lnTo>
                <a:lnTo>
                  <a:pt x="62001" y="74777"/>
                </a:lnTo>
                <a:lnTo>
                  <a:pt x="102114" y="74777"/>
                </a:lnTo>
                <a:lnTo>
                  <a:pt x="104584" y="73444"/>
                </a:lnTo>
                <a:lnTo>
                  <a:pt x="0" y="0"/>
                </a:lnTo>
                <a:close/>
              </a:path>
              <a:path w="1092835" h="2002789">
                <a:moveTo>
                  <a:pt x="71051" y="91544"/>
                </a:moveTo>
                <a:lnTo>
                  <a:pt x="37523" y="109641"/>
                </a:lnTo>
                <a:lnTo>
                  <a:pt x="45783" y="124942"/>
                </a:lnTo>
                <a:lnTo>
                  <a:pt x="79311" y="106845"/>
                </a:lnTo>
                <a:lnTo>
                  <a:pt x="71051" y="91544"/>
                </a:lnTo>
                <a:close/>
              </a:path>
              <a:path w="1092835" h="2002789">
                <a:moveTo>
                  <a:pt x="62001" y="74777"/>
                </a:moveTo>
                <a:lnTo>
                  <a:pt x="28473" y="92875"/>
                </a:lnTo>
                <a:lnTo>
                  <a:pt x="37523" y="109641"/>
                </a:lnTo>
                <a:lnTo>
                  <a:pt x="71051" y="91544"/>
                </a:lnTo>
                <a:lnTo>
                  <a:pt x="62001" y="74777"/>
                </a:lnTo>
                <a:close/>
              </a:path>
              <a:path w="1092835" h="2002789">
                <a:moveTo>
                  <a:pt x="102114" y="74777"/>
                </a:moveTo>
                <a:lnTo>
                  <a:pt x="62001" y="74777"/>
                </a:lnTo>
                <a:lnTo>
                  <a:pt x="71051" y="91544"/>
                </a:lnTo>
                <a:lnTo>
                  <a:pt x="102114" y="74777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22009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Security</a:t>
            </a:r>
            <a:r>
              <a:rPr sz="2800" b="0" spc="-7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Wins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8106" y="1253234"/>
            <a:ext cx="7556500" cy="514032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94945" marR="365125" indent="-182880">
              <a:lnSpc>
                <a:spcPct val="101400"/>
              </a:lnSpc>
              <a:spcBef>
                <a:spcPts val="5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Security team now has insight into the</a:t>
            </a:r>
            <a:r>
              <a:rPr sz="2800" spc="-6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entire  system</a:t>
            </a:r>
            <a:endParaRPr sz="2800">
              <a:latin typeface="Arial"/>
              <a:cs typeface="Arial"/>
            </a:endParaRPr>
          </a:p>
          <a:p>
            <a:pPr marL="194945" marR="1411605" indent="-182880">
              <a:lnSpc>
                <a:spcPct val="101400"/>
              </a:lnSpc>
              <a:spcBef>
                <a:spcPts val="48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Infrastructure is auditable and</a:t>
            </a:r>
            <a:r>
              <a:rPr sz="2800" spc="-4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version  controlled, just like source</a:t>
            </a:r>
            <a:r>
              <a:rPr sz="2800" spc="-3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code</a:t>
            </a:r>
            <a:endParaRPr sz="2800">
              <a:latin typeface="Arial"/>
              <a:cs typeface="Arial"/>
            </a:endParaRPr>
          </a:p>
          <a:p>
            <a:pPr marL="194945" marR="5080" indent="-182880">
              <a:lnSpc>
                <a:spcPts val="3290"/>
              </a:lnSpc>
              <a:spcBef>
                <a:spcPts val="82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Patching can be applied programmatically 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with 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a high level of</a:t>
            </a:r>
            <a:r>
              <a:rPr sz="2800" spc="-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certainty</a:t>
            </a:r>
            <a:endParaRPr sz="2800">
              <a:latin typeface="Arial"/>
              <a:cs typeface="Arial"/>
            </a:endParaRPr>
          </a:p>
          <a:p>
            <a:pPr marL="194945" marR="581660" indent="-182880">
              <a:lnSpc>
                <a:spcPts val="3290"/>
              </a:lnSpc>
              <a:spcBef>
                <a:spcPts val="71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Alerting can be built for changes </a:t>
            </a:r>
            <a:r>
              <a:rPr sz="2800" spc="-5" dirty="0">
                <a:solidFill>
                  <a:srgbClr val="7A6C62"/>
                </a:solidFill>
                <a:latin typeface="Arial"/>
                <a:cs typeface="Arial"/>
              </a:rPr>
              <a:t>to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specific  areas of the</a:t>
            </a:r>
            <a:r>
              <a:rPr sz="2800" spc="-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infrastructure</a:t>
            </a:r>
            <a:endParaRPr sz="28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545"/>
              </a:spcBef>
              <a:buFont typeface="Trebuchet MS"/>
              <a:buChar char="–"/>
              <a:tabLst>
                <a:tab pos="561340" algn="l"/>
              </a:tabLst>
            </a:pPr>
            <a:r>
              <a:rPr sz="1600" dirty="0">
                <a:solidFill>
                  <a:srgbClr val="7A6C62"/>
                </a:solidFill>
                <a:latin typeface="Arial"/>
                <a:cs typeface="Arial"/>
              </a:rPr>
              <a:t>A </a:t>
            </a:r>
            <a:r>
              <a:rPr sz="1600" spc="-5" dirty="0">
                <a:solidFill>
                  <a:srgbClr val="7A6C62"/>
                </a:solidFill>
                <a:latin typeface="Arial"/>
                <a:cs typeface="Arial"/>
              </a:rPr>
              <a:t>new firewall rule is created or</a:t>
            </a:r>
            <a:r>
              <a:rPr sz="1600" spc="-5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A6C62"/>
                </a:solidFill>
                <a:latin typeface="Arial"/>
                <a:cs typeface="Arial"/>
              </a:rPr>
              <a:t>deleted</a:t>
            </a:r>
            <a:endParaRPr sz="16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675"/>
              </a:spcBef>
              <a:buFont typeface="Trebuchet MS"/>
              <a:buChar char="–"/>
              <a:tabLst>
                <a:tab pos="561340" algn="l"/>
              </a:tabLst>
            </a:pPr>
            <a:r>
              <a:rPr sz="1600" spc="-5" dirty="0">
                <a:solidFill>
                  <a:srgbClr val="7A6C62"/>
                </a:solidFill>
                <a:latin typeface="Arial"/>
                <a:cs typeface="Arial"/>
              </a:rPr>
              <a:t>Administrative user is</a:t>
            </a:r>
            <a:r>
              <a:rPr sz="1600" spc="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A6C62"/>
                </a:solidFill>
                <a:latin typeface="Arial"/>
                <a:cs typeface="Arial"/>
              </a:rPr>
              <a:t>created</a:t>
            </a:r>
            <a:endParaRPr sz="1600">
              <a:latin typeface="Arial"/>
              <a:cs typeface="Arial"/>
            </a:endParaRPr>
          </a:p>
          <a:p>
            <a:pPr marL="561340" lvl="1" indent="-182880">
              <a:lnSpc>
                <a:spcPct val="100000"/>
              </a:lnSpc>
              <a:spcBef>
                <a:spcPts val="600"/>
              </a:spcBef>
              <a:buFont typeface="Trebuchet MS"/>
              <a:buChar char="–"/>
              <a:tabLst>
                <a:tab pos="561340" algn="l"/>
              </a:tabLst>
            </a:pPr>
            <a:r>
              <a:rPr sz="1600" spc="-5" dirty="0">
                <a:solidFill>
                  <a:srgbClr val="7A6C62"/>
                </a:solidFill>
                <a:latin typeface="Arial"/>
                <a:cs typeface="Arial"/>
              </a:rPr>
              <a:t>New </a:t>
            </a:r>
            <a:r>
              <a:rPr sz="1600" spc="-10" dirty="0">
                <a:solidFill>
                  <a:srgbClr val="7A6C62"/>
                </a:solidFill>
                <a:latin typeface="Arial"/>
                <a:cs typeface="Arial"/>
              </a:rPr>
              <a:t>VPC </a:t>
            </a:r>
            <a:r>
              <a:rPr sz="1600" spc="-5" dirty="0">
                <a:solidFill>
                  <a:srgbClr val="7A6C62"/>
                </a:solidFill>
                <a:latin typeface="Arial"/>
                <a:cs typeface="Arial"/>
              </a:rPr>
              <a:t>rolled</a:t>
            </a:r>
            <a:r>
              <a:rPr sz="1600" spc="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A6C62"/>
                </a:solidFill>
                <a:latin typeface="Arial"/>
                <a:cs typeface="Arial"/>
              </a:rPr>
              <a:t>out</a:t>
            </a:r>
            <a:endParaRPr sz="1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800" spc="-45" dirty="0">
                <a:solidFill>
                  <a:srgbClr val="7A6C62"/>
                </a:solidFill>
                <a:latin typeface="Arial"/>
                <a:cs typeface="Arial"/>
              </a:rPr>
              <a:t>Testing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can occur much earlier in the</a:t>
            </a:r>
            <a:r>
              <a:rPr sz="2800" spc="2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7A6C62"/>
                </a:solidFill>
                <a:latin typeface="Arial"/>
                <a:cs typeface="Arial"/>
              </a:rPr>
              <a:t>pipeline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74114"/>
            <a:ext cx="5052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Anti-Pattern: </a:t>
            </a: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“NoOps”</a:t>
            </a:r>
            <a:r>
              <a:rPr sz="2800" b="0" spc="-204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Approach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5968" y="2651760"/>
            <a:ext cx="3274060" cy="3274060"/>
            <a:chOff x="505968" y="2651760"/>
            <a:chExt cx="3274060" cy="3274060"/>
          </a:xfrm>
        </p:grpSpPr>
        <p:sp>
          <p:nvSpPr>
            <p:cNvPr id="5" name="object 5"/>
            <p:cNvSpPr/>
            <p:nvPr/>
          </p:nvSpPr>
          <p:spPr>
            <a:xfrm>
              <a:off x="505968" y="2651760"/>
              <a:ext cx="3273552" cy="3273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20290" y="4592320"/>
              <a:ext cx="1052830" cy="944880"/>
            </a:xfrm>
            <a:custGeom>
              <a:avLst/>
              <a:gdLst/>
              <a:ahLst/>
              <a:cxnLst/>
              <a:rect l="l" t="t" r="r" b="b"/>
              <a:pathLst>
                <a:path w="1052829" h="944879">
                  <a:moveTo>
                    <a:pt x="526415" y="0"/>
                  </a:moveTo>
                  <a:lnTo>
                    <a:pt x="475718" y="2162"/>
                  </a:lnTo>
                  <a:lnTo>
                    <a:pt x="426384" y="8518"/>
                  </a:lnTo>
                  <a:lnTo>
                    <a:pt x="378635" y="18870"/>
                  </a:lnTo>
                  <a:lnTo>
                    <a:pt x="332690" y="33019"/>
                  </a:lnTo>
                  <a:lnTo>
                    <a:pt x="288770" y="50767"/>
                  </a:lnTo>
                  <a:lnTo>
                    <a:pt x="247096" y="71917"/>
                  </a:lnTo>
                  <a:lnTo>
                    <a:pt x="207888" y="96270"/>
                  </a:lnTo>
                  <a:lnTo>
                    <a:pt x="171368" y="123629"/>
                  </a:lnTo>
                  <a:lnTo>
                    <a:pt x="137755" y="153796"/>
                  </a:lnTo>
                  <a:lnTo>
                    <a:pt x="107270" y="186572"/>
                  </a:lnTo>
                  <a:lnTo>
                    <a:pt x="80134" y="221759"/>
                  </a:lnTo>
                  <a:lnTo>
                    <a:pt x="56568" y="259160"/>
                  </a:lnTo>
                  <a:lnTo>
                    <a:pt x="36791" y="298577"/>
                  </a:lnTo>
                  <a:lnTo>
                    <a:pt x="21026" y="339811"/>
                  </a:lnTo>
                  <a:lnTo>
                    <a:pt x="9492" y="382665"/>
                  </a:lnTo>
                  <a:lnTo>
                    <a:pt x="2409" y="426940"/>
                  </a:lnTo>
                  <a:lnTo>
                    <a:pt x="0" y="472439"/>
                  </a:lnTo>
                  <a:lnTo>
                    <a:pt x="2409" y="517939"/>
                  </a:lnTo>
                  <a:lnTo>
                    <a:pt x="9492" y="562214"/>
                  </a:lnTo>
                  <a:lnTo>
                    <a:pt x="21026" y="605068"/>
                  </a:lnTo>
                  <a:lnTo>
                    <a:pt x="36791" y="646302"/>
                  </a:lnTo>
                  <a:lnTo>
                    <a:pt x="56568" y="685719"/>
                  </a:lnTo>
                  <a:lnTo>
                    <a:pt x="80134" y="723120"/>
                  </a:lnTo>
                  <a:lnTo>
                    <a:pt x="107270" y="758307"/>
                  </a:lnTo>
                  <a:lnTo>
                    <a:pt x="137755" y="791083"/>
                  </a:lnTo>
                  <a:lnTo>
                    <a:pt x="171368" y="821250"/>
                  </a:lnTo>
                  <a:lnTo>
                    <a:pt x="207888" y="848609"/>
                  </a:lnTo>
                  <a:lnTo>
                    <a:pt x="247096" y="872962"/>
                  </a:lnTo>
                  <a:lnTo>
                    <a:pt x="288770" y="894112"/>
                  </a:lnTo>
                  <a:lnTo>
                    <a:pt x="332690" y="911860"/>
                  </a:lnTo>
                  <a:lnTo>
                    <a:pt x="378635" y="926009"/>
                  </a:lnTo>
                  <a:lnTo>
                    <a:pt x="426384" y="936361"/>
                  </a:lnTo>
                  <a:lnTo>
                    <a:pt x="475718" y="942717"/>
                  </a:lnTo>
                  <a:lnTo>
                    <a:pt x="526415" y="944879"/>
                  </a:lnTo>
                  <a:lnTo>
                    <a:pt x="577111" y="942717"/>
                  </a:lnTo>
                  <a:lnTo>
                    <a:pt x="626445" y="936361"/>
                  </a:lnTo>
                  <a:lnTo>
                    <a:pt x="674194" y="926009"/>
                  </a:lnTo>
                  <a:lnTo>
                    <a:pt x="720139" y="911860"/>
                  </a:lnTo>
                  <a:lnTo>
                    <a:pt x="764059" y="894112"/>
                  </a:lnTo>
                  <a:lnTo>
                    <a:pt x="805733" y="872962"/>
                  </a:lnTo>
                  <a:lnTo>
                    <a:pt x="844941" y="848609"/>
                  </a:lnTo>
                  <a:lnTo>
                    <a:pt x="881461" y="821250"/>
                  </a:lnTo>
                  <a:lnTo>
                    <a:pt x="915074" y="791083"/>
                  </a:lnTo>
                  <a:lnTo>
                    <a:pt x="945559" y="758307"/>
                  </a:lnTo>
                  <a:lnTo>
                    <a:pt x="972695" y="723120"/>
                  </a:lnTo>
                  <a:lnTo>
                    <a:pt x="996261" y="685719"/>
                  </a:lnTo>
                  <a:lnTo>
                    <a:pt x="1016038" y="646302"/>
                  </a:lnTo>
                  <a:lnTo>
                    <a:pt x="1031803" y="605068"/>
                  </a:lnTo>
                  <a:lnTo>
                    <a:pt x="1043337" y="562214"/>
                  </a:lnTo>
                  <a:lnTo>
                    <a:pt x="1050420" y="517939"/>
                  </a:lnTo>
                  <a:lnTo>
                    <a:pt x="1052830" y="472439"/>
                  </a:lnTo>
                  <a:lnTo>
                    <a:pt x="1050420" y="426940"/>
                  </a:lnTo>
                  <a:lnTo>
                    <a:pt x="1043337" y="382665"/>
                  </a:lnTo>
                  <a:lnTo>
                    <a:pt x="1031803" y="339811"/>
                  </a:lnTo>
                  <a:lnTo>
                    <a:pt x="1016038" y="298577"/>
                  </a:lnTo>
                  <a:lnTo>
                    <a:pt x="996261" y="259160"/>
                  </a:lnTo>
                  <a:lnTo>
                    <a:pt x="972695" y="221759"/>
                  </a:lnTo>
                  <a:lnTo>
                    <a:pt x="945559" y="186572"/>
                  </a:lnTo>
                  <a:lnTo>
                    <a:pt x="915074" y="153796"/>
                  </a:lnTo>
                  <a:lnTo>
                    <a:pt x="881461" y="123629"/>
                  </a:lnTo>
                  <a:lnTo>
                    <a:pt x="844941" y="96270"/>
                  </a:lnTo>
                  <a:lnTo>
                    <a:pt x="805733" y="71917"/>
                  </a:lnTo>
                  <a:lnTo>
                    <a:pt x="764059" y="50767"/>
                  </a:lnTo>
                  <a:lnTo>
                    <a:pt x="720139" y="33019"/>
                  </a:lnTo>
                  <a:lnTo>
                    <a:pt x="674194" y="18870"/>
                  </a:lnTo>
                  <a:lnTo>
                    <a:pt x="626445" y="8518"/>
                  </a:lnTo>
                  <a:lnTo>
                    <a:pt x="577111" y="2162"/>
                  </a:lnTo>
                  <a:lnTo>
                    <a:pt x="526415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80928" y="3818295"/>
            <a:ext cx="2126615" cy="1614170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2800">
              <a:latin typeface="Arial"/>
              <a:cs typeface="Arial"/>
            </a:endParaRPr>
          </a:p>
          <a:p>
            <a:pPr marL="1485900" marR="73025" indent="7620" algn="r">
              <a:lnSpc>
                <a:spcPct val="100800"/>
              </a:lnSpc>
              <a:spcBef>
                <a:spcPts val="153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Dev</a:t>
            </a:r>
            <a:r>
              <a:rPr lang="en-GB"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38928" y="2651760"/>
            <a:ext cx="3273552" cy="3273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92482" y="4048250"/>
            <a:ext cx="17684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ions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53841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Infrastructure as Code -</a:t>
            </a:r>
            <a:r>
              <a:rPr sz="2800" b="0" spc="-12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spc="-35" dirty="0">
                <a:solidFill>
                  <a:srgbClr val="1D9EBA"/>
                </a:solidFill>
                <a:latin typeface="Arial"/>
                <a:cs typeface="Arial"/>
              </a:rPr>
              <a:t>Terraform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" y="1438655"/>
            <a:ext cx="8915400" cy="5283200"/>
            <a:chOff x="228600" y="1438655"/>
            <a:chExt cx="8915400" cy="5283200"/>
          </a:xfrm>
        </p:grpSpPr>
        <p:sp>
          <p:nvSpPr>
            <p:cNvPr id="4" name="object 4"/>
            <p:cNvSpPr/>
            <p:nvPr/>
          </p:nvSpPr>
          <p:spPr>
            <a:xfrm>
              <a:off x="8686800" y="6356351"/>
              <a:ext cx="457200" cy="365125"/>
            </a:xfrm>
            <a:custGeom>
              <a:avLst/>
              <a:gdLst/>
              <a:ahLst/>
              <a:cxnLst/>
              <a:rect l="l" t="t" r="r" b="b"/>
              <a:pathLst>
                <a:path w="457200" h="365125">
                  <a:moveTo>
                    <a:pt x="4572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457200" y="36512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B3D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600" y="1438655"/>
              <a:ext cx="8686800" cy="49194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585722"/>
            <a:ext cx="4558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Infrastructure as Code –</a:t>
            </a:r>
            <a:r>
              <a:rPr sz="2800" b="0" spc="-7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K8s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95272" y="1048511"/>
            <a:ext cx="5221224" cy="5541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172200"/>
          </a:xfrm>
          <a:custGeom>
            <a:avLst/>
            <a:gdLst/>
            <a:ahLst/>
            <a:cxnLst/>
            <a:rect l="l" t="t" r="r" b="b"/>
            <a:pathLst>
              <a:path w="9144000" h="6172200">
                <a:moveTo>
                  <a:pt x="9144000" y="0"/>
                </a:moveTo>
                <a:lnTo>
                  <a:pt x="0" y="0"/>
                </a:lnTo>
                <a:lnTo>
                  <a:pt x="0" y="6172200"/>
                </a:lnTo>
                <a:lnTo>
                  <a:pt x="9144000" y="61722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3815588"/>
            <a:ext cx="6325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FFFFFF"/>
                </a:solidFill>
                <a:latin typeface="Arial"/>
                <a:cs typeface="Arial"/>
              </a:rPr>
              <a:t>Brief Introduction to</a:t>
            </a:r>
            <a:r>
              <a:rPr sz="3600" b="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0" spc="-5" dirty="0">
                <a:solidFill>
                  <a:srgbClr val="FFFFFF"/>
                </a:solidFill>
                <a:latin typeface="Arial"/>
                <a:cs typeface="Arial"/>
              </a:rPr>
              <a:t>Containers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404" y="216914"/>
            <a:ext cx="5411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Software Deployment is</a:t>
            </a:r>
            <a:r>
              <a:rPr sz="2800" b="0" spc="-6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Changing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6803" y="885444"/>
            <a:ext cx="8329295" cy="23114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Massive shift toward cloud</a:t>
            </a:r>
            <a:r>
              <a:rPr sz="2600" spc="3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computing</a:t>
            </a:r>
            <a:endParaRPr sz="2600">
              <a:latin typeface="Arial"/>
              <a:cs typeface="Arial"/>
            </a:endParaRPr>
          </a:p>
          <a:p>
            <a:pPr marL="195580" marR="569595" indent="-182880">
              <a:lnSpc>
                <a:spcPct val="103099"/>
              </a:lnSpc>
              <a:spcBef>
                <a:spcPts val="48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Increased demand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for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application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and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infrastructure  portability across</a:t>
            </a:r>
            <a:r>
              <a:rPr sz="2600" spc="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environments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10" dirty="0">
                <a:solidFill>
                  <a:srgbClr val="7A6C62"/>
                </a:solidFill>
                <a:latin typeface="Arial"/>
                <a:cs typeface="Arial"/>
              </a:rPr>
              <a:t>Avoid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vendor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“lock in” when</a:t>
            </a:r>
            <a:r>
              <a:rPr sz="2600" spc="1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possible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Increase in microservices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AKA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loosely coupled</a:t>
            </a:r>
            <a:r>
              <a:rPr sz="2600" spc="-19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services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8250" y="3197082"/>
            <a:ext cx="7891272" cy="356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404" y="216914"/>
            <a:ext cx="3234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Modern</a:t>
            </a:r>
            <a:r>
              <a:rPr sz="2800" b="0" spc="-21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Applications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6803" y="958597"/>
            <a:ext cx="8016240" cy="303530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5580" marR="5080" indent="-182880">
              <a:lnSpc>
                <a:spcPts val="3100"/>
              </a:lnSpc>
              <a:spcBef>
                <a:spcPts val="219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Breaking monolithic applications into smaller services  </a:t>
            </a:r>
            <a:r>
              <a:rPr sz="2600" spc="-10" dirty="0">
                <a:solidFill>
                  <a:srgbClr val="7A6C62"/>
                </a:solidFill>
                <a:latin typeface="Arial"/>
                <a:cs typeface="Arial"/>
              </a:rPr>
              <a:t>offers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several</a:t>
            </a:r>
            <a:r>
              <a:rPr sz="2600" spc="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advantages:</a:t>
            </a:r>
            <a:endParaRPr sz="2600">
              <a:latin typeface="Arial"/>
              <a:cs typeface="Arial"/>
            </a:endParaRPr>
          </a:p>
          <a:p>
            <a:pPr marL="378460" lvl="1" indent="-182880">
              <a:lnSpc>
                <a:spcPct val="100000"/>
              </a:lnSpc>
              <a:spcBef>
                <a:spcPts val="575"/>
              </a:spcBef>
              <a:buClr>
                <a:srgbClr val="DB3D16"/>
              </a:buClr>
              <a:buChar char="-"/>
              <a:tabLst>
                <a:tab pos="37846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Scale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independently</a:t>
            </a:r>
            <a:endParaRPr sz="2400">
              <a:latin typeface="Arial"/>
              <a:cs typeface="Arial"/>
            </a:endParaRPr>
          </a:p>
          <a:p>
            <a:pPr marL="378460" lvl="1" indent="-182880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Char char="-"/>
              <a:tabLst>
                <a:tab pos="37846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Stateless</a:t>
            </a:r>
            <a:endParaRPr sz="2400">
              <a:latin typeface="Arial"/>
              <a:cs typeface="Arial"/>
            </a:endParaRPr>
          </a:p>
          <a:p>
            <a:pPr marL="378460" lvl="1" indent="-182880">
              <a:lnSpc>
                <a:spcPct val="100000"/>
              </a:lnSpc>
              <a:spcBef>
                <a:spcPts val="525"/>
              </a:spcBef>
              <a:buClr>
                <a:srgbClr val="DB3D16"/>
              </a:buClr>
              <a:buChar char="-"/>
              <a:tabLst>
                <a:tab pos="378460" algn="l"/>
              </a:tabLst>
            </a:pP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High</a:t>
            </a:r>
            <a:r>
              <a:rPr sz="2400" spc="-14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Availability</a:t>
            </a:r>
            <a:endParaRPr sz="2400">
              <a:latin typeface="Arial"/>
              <a:cs typeface="Arial"/>
            </a:endParaRPr>
          </a:p>
          <a:p>
            <a:pPr marL="378460" lvl="1" indent="-182880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Char char="-"/>
              <a:tabLst>
                <a:tab pos="37846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API-Driven</a:t>
            </a:r>
            <a:endParaRPr sz="2400">
              <a:latin typeface="Arial"/>
              <a:cs typeface="Arial"/>
            </a:endParaRPr>
          </a:p>
          <a:p>
            <a:pPr marL="378460" lvl="1" indent="-182880">
              <a:lnSpc>
                <a:spcPct val="100000"/>
              </a:lnSpc>
              <a:spcBef>
                <a:spcPts val="625"/>
              </a:spcBef>
              <a:buClr>
                <a:srgbClr val="DB3D16"/>
              </a:buClr>
              <a:buChar char="-"/>
              <a:tabLst>
                <a:tab pos="378460" algn="l"/>
              </a:tabLst>
            </a:pP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Faster iteration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times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53384" y="3340608"/>
            <a:ext cx="5364479" cy="2907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404" y="216914"/>
            <a:ext cx="5093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Issues </a:t>
            </a: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with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Modern</a:t>
            </a:r>
            <a:r>
              <a:rPr sz="2800" b="0" spc="-19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Applications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86800" y="6356351"/>
            <a:ext cx="457200" cy="365125"/>
          </a:xfrm>
          <a:custGeom>
            <a:avLst/>
            <a:gdLst/>
            <a:ahLst/>
            <a:cxnLst/>
            <a:rect l="l" t="t" r="r" b="b"/>
            <a:pathLst>
              <a:path w="457200" h="365125">
                <a:moveTo>
                  <a:pt x="457200" y="0"/>
                </a:moveTo>
                <a:lnTo>
                  <a:pt x="0" y="0"/>
                </a:lnTo>
                <a:lnTo>
                  <a:pt x="0" y="365125"/>
                </a:lnTo>
                <a:lnTo>
                  <a:pt x="457200" y="365125"/>
                </a:lnTo>
                <a:lnTo>
                  <a:pt x="457200" y="0"/>
                </a:lnTo>
                <a:close/>
              </a:path>
            </a:pathLst>
          </a:custGeom>
          <a:solidFill>
            <a:srgbClr val="DB3D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9204" y="1110997"/>
            <a:ext cx="8439785" cy="481203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5580" marR="274955" indent="-182880">
              <a:lnSpc>
                <a:spcPts val="3100"/>
              </a:lnSpc>
              <a:spcBef>
                <a:spcPts val="219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Organizations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often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operate in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an Ops vs.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Dev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vs. Sec 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world</a:t>
            </a:r>
            <a:endParaRPr sz="2600">
              <a:latin typeface="Arial"/>
              <a:cs typeface="Arial"/>
            </a:endParaRPr>
          </a:p>
          <a:p>
            <a:pPr marL="195580" marR="5080" indent="-182880">
              <a:lnSpc>
                <a:spcPts val="3100"/>
              </a:lnSpc>
              <a:spcBef>
                <a:spcPts val="71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Applications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and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microservices are written in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variety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of 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languages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and</a:t>
            </a:r>
            <a:r>
              <a:rPr sz="2600" spc="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frameworks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47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Applications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need to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run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on </a:t>
            </a:r>
            <a:r>
              <a:rPr sz="2600" spc="-10" dirty="0">
                <a:solidFill>
                  <a:srgbClr val="7A6C62"/>
                </a:solidFill>
                <a:latin typeface="Arial"/>
                <a:cs typeface="Arial"/>
              </a:rPr>
              <a:t>different </a:t>
            </a:r>
            <a:r>
              <a:rPr sz="2600" spc="-5" dirty="0">
                <a:solidFill>
                  <a:srgbClr val="7A6C62"/>
                </a:solidFill>
                <a:latin typeface="Arial"/>
                <a:cs typeface="Arial"/>
              </a:rPr>
              <a:t>technology</a:t>
            </a:r>
            <a:r>
              <a:rPr sz="2600" spc="7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7A6C62"/>
                </a:solidFill>
                <a:latin typeface="Arial"/>
                <a:cs typeface="Arial"/>
              </a:rPr>
              <a:t>stacks:</a:t>
            </a:r>
            <a:endParaRPr sz="26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585"/>
              </a:spcBef>
            </a:pPr>
            <a:r>
              <a:rPr sz="2400" spc="60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60" dirty="0">
                <a:solidFill>
                  <a:srgbClr val="7A6C62"/>
                </a:solidFill>
                <a:latin typeface="Arial"/>
                <a:cs typeface="Arial"/>
              </a:rPr>
              <a:t>Virtual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A6C62"/>
                </a:solidFill>
                <a:latin typeface="Arial"/>
                <a:cs typeface="Arial"/>
              </a:rPr>
              <a:t>Machines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25"/>
              </a:spcBef>
            </a:pPr>
            <a:r>
              <a:rPr sz="2400" spc="65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65" dirty="0">
                <a:solidFill>
                  <a:srgbClr val="7A6C62"/>
                </a:solidFill>
                <a:latin typeface="Arial"/>
                <a:cs typeface="Arial"/>
              </a:rPr>
              <a:t>Windows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25"/>
              </a:spcBef>
            </a:pPr>
            <a:r>
              <a:rPr sz="2400" spc="110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110" dirty="0">
                <a:solidFill>
                  <a:srgbClr val="7A6C62"/>
                </a:solidFill>
                <a:latin typeface="Arial"/>
                <a:cs typeface="Arial"/>
              </a:rPr>
              <a:t>Bare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Metal</a:t>
            </a:r>
            <a:r>
              <a:rPr sz="2400" spc="-12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Servers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00"/>
              </a:spcBef>
            </a:pPr>
            <a:r>
              <a:rPr sz="2400" spc="90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90" dirty="0">
                <a:solidFill>
                  <a:srgbClr val="7A6C62"/>
                </a:solidFill>
                <a:latin typeface="Arial"/>
                <a:cs typeface="Arial"/>
              </a:rPr>
              <a:t>Cloud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Environments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625"/>
              </a:spcBef>
            </a:pPr>
            <a:r>
              <a:rPr sz="2400" spc="65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65" dirty="0">
                <a:solidFill>
                  <a:srgbClr val="7A6C62"/>
                </a:solidFill>
                <a:latin typeface="Arial"/>
                <a:cs typeface="Arial"/>
              </a:rPr>
              <a:t>On-Prem</a:t>
            </a:r>
            <a:r>
              <a:rPr sz="2400" spc="-15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Environments</a:t>
            </a:r>
            <a:endParaRPr sz="2400">
              <a:latin typeface="Arial"/>
              <a:cs typeface="Arial"/>
            </a:endParaRPr>
          </a:p>
          <a:p>
            <a:pPr marL="378460">
              <a:lnSpc>
                <a:spcPct val="100000"/>
              </a:lnSpc>
              <a:spcBef>
                <a:spcPts val="525"/>
              </a:spcBef>
            </a:pPr>
            <a:r>
              <a:rPr sz="2400" spc="55" dirty="0">
                <a:solidFill>
                  <a:srgbClr val="7A6C62"/>
                </a:solidFill>
                <a:latin typeface="Trebuchet MS"/>
                <a:cs typeface="Trebuchet MS"/>
              </a:rPr>
              <a:t>–</a:t>
            </a:r>
            <a:r>
              <a:rPr sz="2400" spc="55" dirty="0">
                <a:solidFill>
                  <a:srgbClr val="7A6C62"/>
                </a:solidFill>
                <a:latin typeface="Arial"/>
                <a:cs typeface="Arial"/>
              </a:rPr>
              <a:t>Developer</a:t>
            </a:r>
            <a:r>
              <a:rPr sz="2400" spc="-10" dirty="0">
                <a:solidFill>
                  <a:srgbClr val="7A6C62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7A6C62"/>
                </a:solidFill>
                <a:latin typeface="Arial"/>
                <a:cs typeface="Arial"/>
              </a:rPr>
              <a:t>Laptops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0412" y="0"/>
            <a:ext cx="4573905" cy="6858000"/>
          </a:xfrm>
          <a:custGeom>
            <a:avLst/>
            <a:gdLst/>
            <a:ahLst/>
            <a:cxnLst/>
            <a:rect l="l" t="t" r="r" b="b"/>
            <a:pathLst>
              <a:path w="4573905" h="6858000">
                <a:moveTo>
                  <a:pt x="4573587" y="0"/>
                </a:moveTo>
                <a:lnTo>
                  <a:pt x="0" y="0"/>
                </a:lnTo>
                <a:lnTo>
                  <a:pt x="0" y="6858000"/>
                </a:lnTo>
                <a:lnTo>
                  <a:pt x="4573587" y="6858000"/>
                </a:lnTo>
                <a:lnTo>
                  <a:pt x="4573587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90312" y="2331211"/>
            <a:ext cx="3734435" cy="22142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850900" marR="5080" indent="-838200">
              <a:lnSpc>
                <a:spcPts val="8590"/>
              </a:lnSpc>
              <a:spcBef>
                <a:spcPts val="425"/>
              </a:spcBef>
            </a:pPr>
            <a:r>
              <a:rPr sz="7200" b="1" spc="-5" dirty="0">
                <a:solidFill>
                  <a:srgbClr val="FFFFFF"/>
                </a:solidFill>
                <a:latin typeface="Arial"/>
                <a:cs typeface="Arial"/>
              </a:rPr>
              <a:t>Physical  Host</a:t>
            </a:r>
            <a:endParaRPr sz="7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5604" y="2926079"/>
            <a:ext cx="3872865" cy="1285240"/>
            <a:chOff x="245604" y="2926079"/>
            <a:chExt cx="3872865" cy="1285240"/>
          </a:xfrm>
        </p:grpSpPr>
        <p:sp>
          <p:nvSpPr>
            <p:cNvPr id="5" name="object 5"/>
            <p:cNvSpPr/>
            <p:nvPr/>
          </p:nvSpPr>
          <p:spPr>
            <a:xfrm>
              <a:off x="250366" y="2926079"/>
              <a:ext cx="3863340" cy="923290"/>
            </a:xfrm>
            <a:custGeom>
              <a:avLst/>
              <a:gdLst/>
              <a:ahLst/>
              <a:cxnLst/>
              <a:rect l="l" t="t" r="r" b="b"/>
              <a:pathLst>
                <a:path w="3863340" h="923289">
                  <a:moveTo>
                    <a:pt x="0" y="923264"/>
                  </a:moveTo>
                  <a:lnTo>
                    <a:pt x="3862845" y="923264"/>
                  </a:lnTo>
                  <a:lnTo>
                    <a:pt x="3862845" y="0"/>
                  </a:lnTo>
                  <a:lnTo>
                    <a:pt x="0" y="0"/>
                  </a:lnTo>
                  <a:lnTo>
                    <a:pt x="0" y="923264"/>
                  </a:lnTo>
                  <a:close/>
                </a:path>
              </a:pathLst>
            </a:custGeom>
            <a:solidFill>
              <a:srgbClr val="6FA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0366" y="3849344"/>
              <a:ext cx="3863340" cy="357505"/>
            </a:xfrm>
            <a:custGeom>
              <a:avLst/>
              <a:gdLst/>
              <a:ahLst/>
              <a:cxnLst/>
              <a:rect l="l" t="t" r="r" b="b"/>
              <a:pathLst>
                <a:path w="3863340" h="357504">
                  <a:moveTo>
                    <a:pt x="0" y="0"/>
                  </a:moveTo>
                  <a:lnTo>
                    <a:pt x="3862852" y="0"/>
                  </a:lnTo>
                  <a:lnTo>
                    <a:pt x="3862852" y="357181"/>
                  </a:lnTo>
                  <a:lnTo>
                    <a:pt x="0" y="35718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0366" y="3849344"/>
            <a:ext cx="3863340" cy="316230"/>
          </a:xfrm>
          <a:prstGeom prst="rect">
            <a:avLst/>
          </a:prstGeom>
          <a:solidFill>
            <a:srgbClr val="E06666"/>
          </a:solidFill>
        </p:spPr>
        <p:txBody>
          <a:bodyPr vert="horz" wrap="square" lIns="0" tIns="42545" rIns="0" bIns="0" rtlCol="0">
            <a:spAutoFit/>
          </a:bodyPr>
          <a:lstStyle/>
          <a:p>
            <a:pPr marL="953135">
              <a:lnSpc>
                <a:spcPts val="2150"/>
              </a:lnSpc>
              <a:spcBef>
                <a:spcPts val="33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Operating System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5604" y="4160481"/>
            <a:ext cx="3872865" cy="660400"/>
            <a:chOff x="245604" y="4160481"/>
            <a:chExt cx="3872865" cy="660400"/>
          </a:xfrm>
        </p:grpSpPr>
        <p:sp>
          <p:nvSpPr>
            <p:cNvPr id="9" name="object 9"/>
            <p:cNvSpPr/>
            <p:nvPr/>
          </p:nvSpPr>
          <p:spPr>
            <a:xfrm>
              <a:off x="250366" y="4165244"/>
              <a:ext cx="3863340" cy="650875"/>
            </a:xfrm>
            <a:custGeom>
              <a:avLst/>
              <a:gdLst/>
              <a:ahLst/>
              <a:cxnLst/>
              <a:rect l="l" t="t" r="r" b="b"/>
              <a:pathLst>
                <a:path w="3863340" h="650875">
                  <a:moveTo>
                    <a:pt x="3862845" y="0"/>
                  </a:moveTo>
                  <a:lnTo>
                    <a:pt x="0" y="0"/>
                  </a:lnTo>
                  <a:lnTo>
                    <a:pt x="0" y="650595"/>
                  </a:lnTo>
                  <a:lnTo>
                    <a:pt x="3862845" y="650595"/>
                  </a:lnTo>
                  <a:lnTo>
                    <a:pt x="3862845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366" y="4165244"/>
              <a:ext cx="3863340" cy="650875"/>
            </a:xfrm>
            <a:custGeom>
              <a:avLst/>
              <a:gdLst/>
              <a:ahLst/>
              <a:cxnLst/>
              <a:rect l="l" t="t" r="r" b="b"/>
              <a:pathLst>
                <a:path w="3863340" h="650875">
                  <a:moveTo>
                    <a:pt x="0" y="0"/>
                  </a:moveTo>
                  <a:lnTo>
                    <a:pt x="3862852" y="0"/>
                  </a:lnTo>
                  <a:lnTo>
                    <a:pt x="3862852" y="650592"/>
                  </a:lnTo>
                  <a:lnTo>
                    <a:pt x="0" y="6505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0366" y="4165244"/>
            <a:ext cx="3863340" cy="65087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080135">
              <a:lnSpc>
                <a:spcPct val="100000"/>
              </a:lnSpc>
              <a:spcBef>
                <a:spcPts val="147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583" y="3236366"/>
            <a:ext cx="2948940" cy="357505"/>
          </a:xfrm>
          <a:prstGeom prst="rect">
            <a:avLst/>
          </a:prstGeom>
          <a:solidFill>
            <a:srgbClr val="6AA84F"/>
          </a:solidFill>
          <a:ln w="9525">
            <a:solidFill>
              <a:srgbClr val="FFFFFF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51535">
              <a:lnSpc>
                <a:spcPct val="100000"/>
              </a:lnSpc>
              <a:spcBef>
                <a:spcPts val="31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0"/>
            <a:ext cx="4573905" cy="6858000"/>
          </a:xfrm>
          <a:custGeom>
            <a:avLst/>
            <a:gdLst/>
            <a:ahLst/>
            <a:cxnLst/>
            <a:rect l="l" t="t" r="r" b="b"/>
            <a:pathLst>
              <a:path w="4573905" h="6858000">
                <a:moveTo>
                  <a:pt x="4573587" y="0"/>
                </a:moveTo>
                <a:lnTo>
                  <a:pt x="0" y="0"/>
                </a:lnTo>
                <a:lnTo>
                  <a:pt x="0" y="6858000"/>
                </a:lnTo>
                <a:lnTo>
                  <a:pt x="4573587" y="6858000"/>
                </a:lnTo>
                <a:lnTo>
                  <a:pt x="4573587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5604" y="2926079"/>
            <a:ext cx="3872865" cy="1285240"/>
            <a:chOff x="245604" y="2926079"/>
            <a:chExt cx="3872865" cy="1285240"/>
          </a:xfrm>
        </p:grpSpPr>
        <p:sp>
          <p:nvSpPr>
            <p:cNvPr id="4" name="object 4"/>
            <p:cNvSpPr/>
            <p:nvPr/>
          </p:nvSpPr>
          <p:spPr>
            <a:xfrm>
              <a:off x="250366" y="2926079"/>
              <a:ext cx="3863340" cy="923290"/>
            </a:xfrm>
            <a:custGeom>
              <a:avLst/>
              <a:gdLst/>
              <a:ahLst/>
              <a:cxnLst/>
              <a:rect l="l" t="t" r="r" b="b"/>
              <a:pathLst>
                <a:path w="3863340" h="923289">
                  <a:moveTo>
                    <a:pt x="0" y="923264"/>
                  </a:moveTo>
                  <a:lnTo>
                    <a:pt x="3862845" y="923264"/>
                  </a:lnTo>
                  <a:lnTo>
                    <a:pt x="3862845" y="0"/>
                  </a:lnTo>
                  <a:lnTo>
                    <a:pt x="0" y="0"/>
                  </a:lnTo>
                  <a:lnTo>
                    <a:pt x="0" y="923264"/>
                  </a:lnTo>
                  <a:close/>
                </a:path>
              </a:pathLst>
            </a:custGeom>
            <a:solidFill>
              <a:srgbClr val="6FA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0366" y="3849344"/>
              <a:ext cx="3863340" cy="357505"/>
            </a:xfrm>
            <a:custGeom>
              <a:avLst/>
              <a:gdLst/>
              <a:ahLst/>
              <a:cxnLst/>
              <a:rect l="l" t="t" r="r" b="b"/>
              <a:pathLst>
                <a:path w="3863340" h="357504">
                  <a:moveTo>
                    <a:pt x="0" y="0"/>
                  </a:moveTo>
                  <a:lnTo>
                    <a:pt x="3862852" y="0"/>
                  </a:lnTo>
                  <a:lnTo>
                    <a:pt x="3862852" y="357181"/>
                  </a:lnTo>
                  <a:lnTo>
                    <a:pt x="0" y="35718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0366" y="3849344"/>
            <a:ext cx="3863340" cy="316230"/>
          </a:xfrm>
          <a:prstGeom prst="rect">
            <a:avLst/>
          </a:prstGeom>
          <a:solidFill>
            <a:srgbClr val="E06666"/>
          </a:solidFill>
        </p:spPr>
        <p:txBody>
          <a:bodyPr vert="horz" wrap="square" lIns="0" tIns="42545" rIns="0" bIns="0" rtlCol="0">
            <a:spAutoFit/>
          </a:bodyPr>
          <a:lstStyle/>
          <a:p>
            <a:pPr marL="953135">
              <a:lnSpc>
                <a:spcPts val="2150"/>
              </a:lnSpc>
              <a:spcBef>
                <a:spcPts val="33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Operating System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5604" y="4160481"/>
            <a:ext cx="3872865" cy="660400"/>
            <a:chOff x="245604" y="4160481"/>
            <a:chExt cx="3872865" cy="660400"/>
          </a:xfrm>
        </p:grpSpPr>
        <p:sp>
          <p:nvSpPr>
            <p:cNvPr id="8" name="object 8"/>
            <p:cNvSpPr/>
            <p:nvPr/>
          </p:nvSpPr>
          <p:spPr>
            <a:xfrm>
              <a:off x="250366" y="4165244"/>
              <a:ext cx="3863340" cy="650875"/>
            </a:xfrm>
            <a:custGeom>
              <a:avLst/>
              <a:gdLst/>
              <a:ahLst/>
              <a:cxnLst/>
              <a:rect l="l" t="t" r="r" b="b"/>
              <a:pathLst>
                <a:path w="3863340" h="650875">
                  <a:moveTo>
                    <a:pt x="3862845" y="0"/>
                  </a:moveTo>
                  <a:lnTo>
                    <a:pt x="0" y="0"/>
                  </a:lnTo>
                  <a:lnTo>
                    <a:pt x="0" y="650595"/>
                  </a:lnTo>
                  <a:lnTo>
                    <a:pt x="3862845" y="650595"/>
                  </a:lnTo>
                  <a:lnTo>
                    <a:pt x="3862845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0366" y="4165244"/>
              <a:ext cx="3863340" cy="650875"/>
            </a:xfrm>
            <a:custGeom>
              <a:avLst/>
              <a:gdLst/>
              <a:ahLst/>
              <a:cxnLst/>
              <a:rect l="l" t="t" r="r" b="b"/>
              <a:pathLst>
                <a:path w="3863340" h="650875">
                  <a:moveTo>
                    <a:pt x="0" y="0"/>
                  </a:moveTo>
                  <a:lnTo>
                    <a:pt x="3862852" y="0"/>
                  </a:lnTo>
                  <a:lnTo>
                    <a:pt x="3862852" y="650592"/>
                  </a:lnTo>
                  <a:lnTo>
                    <a:pt x="0" y="65059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0366" y="4165244"/>
            <a:ext cx="3863340" cy="650875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080135">
              <a:lnSpc>
                <a:spcPct val="100000"/>
              </a:lnSpc>
              <a:spcBef>
                <a:spcPts val="147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583" y="3236366"/>
            <a:ext cx="2948940" cy="357505"/>
          </a:xfrm>
          <a:prstGeom prst="rect">
            <a:avLst/>
          </a:prstGeom>
          <a:solidFill>
            <a:srgbClr val="6AA84F"/>
          </a:solidFill>
          <a:ln w="9525">
            <a:solidFill>
              <a:srgbClr val="FFFFFF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51535">
              <a:lnSpc>
                <a:spcPct val="100000"/>
              </a:lnSpc>
              <a:spcBef>
                <a:spcPts val="31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1220" y="1946147"/>
            <a:ext cx="4415790" cy="33267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6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One application per</a:t>
            </a:r>
            <a:r>
              <a:rPr sz="26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Slow deployment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times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9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Low resource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utilization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Scaling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challenges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Migration challenges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$$$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75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Difficult to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replicate</a:t>
            </a:r>
            <a:r>
              <a:rPr sz="26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locally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0412" y="0"/>
            <a:ext cx="4573905" cy="6858000"/>
          </a:xfrm>
          <a:custGeom>
            <a:avLst/>
            <a:gdLst/>
            <a:ahLst/>
            <a:cxnLst/>
            <a:rect l="l" t="t" r="r" b="b"/>
            <a:pathLst>
              <a:path w="4573905" h="6858000">
                <a:moveTo>
                  <a:pt x="4573587" y="0"/>
                </a:moveTo>
                <a:lnTo>
                  <a:pt x="0" y="0"/>
                </a:lnTo>
                <a:lnTo>
                  <a:pt x="0" y="6858000"/>
                </a:lnTo>
                <a:lnTo>
                  <a:pt x="4573587" y="6858000"/>
                </a:lnTo>
                <a:lnTo>
                  <a:pt x="4573587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30112" y="2684779"/>
            <a:ext cx="1853564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-5" dirty="0">
                <a:solidFill>
                  <a:srgbClr val="FFFFFF"/>
                </a:solidFill>
                <a:latin typeface="Arial"/>
                <a:cs typeface="Arial"/>
              </a:rPr>
              <a:t>VM</a:t>
            </a:r>
            <a:endParaRPr sz="9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918" y="1686560"/>
            <a:ext cx="4226560" cy="3571240"/>
          </a:xfrm>
          <a:custGeom>
            <a:avLst/>
            <a:gdLst/>
            <a:ahLst/>
            <a:cxnLst/>
            <a:rect l="l" t="t" r="r" b="b"/>
            <a:pathLst>
              <a:path w="4226560" h="3571240">
                <a:moveTo>
                  <a:pt x="4226561" y="0"/>
                </a:moveTo>
                <a:lnTo>
                  <a:pt x="0" y="0"/>
                </a:lnTo>
                <a:lnTo>
                  <a:pt x="0" y="3571240"/>
                </a:lnTo>
                <a:lnTo>
                  <a:pt x="4226561" y="3571240"/>
                </a:lnTo>
                <a:lnTo>
                  <a:pt x="4226561" y="0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1600" y="1764284"/>
            <a:ext cx="1727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27019" y="2136622"/>
            <a:ext cx="1259205" cy="1852295"/>
            <a:chOff x="2927019" y="2136622"/>
            <a:chExt cx="1259205" cy="1852295"/>
          </a:xfrm>
        </p:grpSpPr>
        <p:sp>
          <p:nvSpPr>
            <p:cNvPr id="7" name="object 7"/>
            <p:cNvSpPr/>
            <p:nvPr/>
          </p:nvSpPr>
          <p:spPr>
            <a:xfrm>
              <a:off x="2927019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4" h="1852295">
                  <a:moveTo>
                    <a:pt x="1258900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0" y="1851761"/>
                  </a:lnTo>
                  <a:lnTo>
                    <a:pt x="1258900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8254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777138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38" y="1153972"/>
                  </a:lnTo>
                  <a:lnTo>
                    <a:pt x="777138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8254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9721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79" h="217169">
                  <a:moveTo>
                    <a:pt x="614222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22" y="216636"/>
                  </a:lnTo>
                  <a:lnTo>
                    <a:pt x="61422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59721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79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602701" y="2136622"/>
            <a:ext cx="1259205" cy="1852295"/>
            <a:chOff x="1602701" y="2136622"/>
            <a:chExt cx="1259205" cy="1852295"/>
          </a:xfrm>
        </p:grpSpPr>
        <p:sp>
          <p:nvSpPr>
            <p:cNvPr id="13" name="object 13"/>
            <p:cNvSpPr/>
            <p:nvPr/>
          </p:nvSpPr>
          <p:spPr>
            <a:xfrm>
              <a:off x="1602701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5" h="1852295">
                  <a:moveTo>
                    <a:pt x="1258900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0" y="1851761"/>
                  </a:lnTo>
                  <a:lnTo>
                    <a:pt x="1258900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5821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777151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51" y="1153972"/>
                  </a:lnTo>
                  <a:lnTo>
                    <a:pt x="777151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5821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35403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614210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10" y="216636"/>
                  </a:lnTo>
                  <a:lnTo>
                    <a:pt x="61421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35403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74317" y="2136622"/>
            <a:ext cx="1259205" cy="1852295"/>
            <a:chOff x="274317" y="2136622"/>
            <a:chExt cx="1259205" cy="1852295"/>
          </a:xfrm>
        </p:grpSpPr>
        <p:sp>
          <p:nvSpPr>
            <p:cNvPr id="19" name="object 19"/>
            <p:cNvSpPr/>
            <p:nvPr/>
          </p:nvSpPr>
          <p:spPr>
            <a:xfrm>
              <a:off x="274317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5" h="1852295">
                  <a:moveTo>
                    <a:pt x="1258902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2" y="1851761"/>
                  </a:lnTo>
                  <a:lnTo>
                    <a:pt x="1258902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9837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40" h="1154429">
                  <a:moveTo>
                    <a:pt x="777144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44" y="1153972"/>
                  </a:lnTo>
                  <a:lnTo>
                    <a:pt x="777144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9837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40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7018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614221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21" y="216636"/>
                  </a:lnTo>
                  <a:lnTo>
                    <a:pt x="61422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7018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69554" y="2131860"/>
          <a:ext cx="3912870" cy="2923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517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VM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55600" marR="319405" algn="ctr">
                        <a:lnSpc>
                          <a:spcPts val="1900"/>
                        </a:lnSpc>
                        <a:spcBef>
                          <a:spcPts val="535"/>
                        </a:spcBef>
                      </a:pP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ues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  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VM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55600" marR="319405" algn="ctr">
                        <a:lnSpc>
                          <a:spcPts val="1900"/>
                        </a:lnSpc>
                        <a:spcBef>
                          <a:spcPts val="535"/>
                        </a:spcBef>
                      </a:pP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ues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  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VM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55600" marR="319405" algn="ctr">
                        <a:lnSpc>
                          <a:spcPts val="1900"/>
                        </a:lnSpc>
                        <a:spcBef>
                          <a:spcPts val="535"/>
                        </a:spcBef>
                      </a:pP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ues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  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384">
                <a:tc gridSpan="5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Hypervisor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419">
                <a:tc gridSpan="5">
                  <a:txBody>
                    <a:bodyPr/>
                    <a:lstStyle/>
                    <a:p>
                      <a:pPr marL="69659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Host Operating System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0412" y="0"/>
            <a:ext cx="4573905" cy="6858000"/>
          </a:xfrm>
          <a:custGeom>
            <a:avLst/>
            <a:gdLst/>
            <a:ahLst/>
            <a:cxnLst/>
            <a:rect l="l" t="t" r="r" b="b"/>
            <a:pathLst>
              <a:path w="4573905" h="6858000">
                <a:moveTo>
                  <a:pt x="4573587" y="0"/>
                </a:moveTo>
                <a:lnTo>
                  <a:pt x="0" y="0"/>
                </a:lnTo>
                <a:lnTo>
                  <a:pt x="0" y="6858000"/>
                </a:lnTo>
                <a:lnTo>
                  <a:pt x="4573587" y="6858000"/>
                </a:lnTo>
                <a:lnTo>
                  <a:pt x="4573587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918" y="1686560"/>
            <a:ext cx="4226560" cy="3571240"/>
          </a:xfrm>
          <a:custGeom>
            <a:avLst/>
            <a:gdLst/>
            <a:ahLst/>
            <a:cxnLst/>
            <a:rect l="l" t="t" r="r" b="b"/>
            <a:pathLst>
              <a:path w="4226560" h="3571240">
                <a:moveTo>
                  <a:pt x="4226561" y="0"/>
                </a:moveTo>
                <a:lnTo>
                  <a:pt x="0" y="0"/>
                </a:lnTo>
                <a:lnTo>
                  <a:pt x="0" y="3571240"/>
                </a:lnTo>
                <a:lnTo>
                  <a:pt x="4226561" y="3571240"/>
                </a:lnTo>
                <a:lnTo>
                  <a:pt x="4226561" y="0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1764284"/>
            <a:ext cx="1727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27019" y="2136622"/>
            <a:ext cx="1259205" cy="1852295"/>
            <a:chOff x="2927019" y="2136622"/>
            <a:chExt cx="1259205" cy="1852295"/>
          </a:xfrm>
        </p:grpSpPr>
        <p:sp>
          <p:nvSpPr>
            <p:cNvPr id="6" name="object 6"/>
            <p:cNvSpPr/>
            <p:nvPr/>
          </p:nvSpPr>
          <p:spPr>
            <a:xfrm>
              <a:off x="2927019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4" h="1852295">
                  <a:moveTo>
                    <a:pt x="1258900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0" y="1851761"/>
                  </a:lnTo>
                  <a:lnTo>
                    <a:pt x="1258900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254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777138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38" y="1153972"/>
                  </a:lnTo>
                  <a:lnTo>
                    <a:pt x="777138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8254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59721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79" h="217169">
                  <a:moveTo>
                    <a:pt x="614222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22" y="216636"/>
                  </a:lnTo>
                  <a:lnTo>
                    <a:pt x="61422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9721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79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602701" y="2136622"/>
            <a:ext cx="1259205" cy="1852295"/>
            <a:chOff x="1602701" y="2136622"/>
            <a:chExt cx="1259205" cy="1852295"/>
          </a:xfrm>
        </p:grpSpPr>
        <p:sp>
          <p:nvSpPr>
            <p:cNvPr id="12" name="object 12"/>
            <p:cNvSpPr/>
            <p:nvPr/>
          </p:nvSpPr>
          <p:spPr>
            <a:xfrm>
              <a:off x="1602701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5" h="1852295">
                  <a:moveTo>
                    <a:pt x="1258900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0" y="1851761"/>
                  </a:lnTo>
                  <a:lnTo>
                    <a:pt x="1258900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821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777151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51" y="1153972"/>
                  </a:lnTo>
                  <a:lnTo>
                    <a:pt x="777151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5821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35403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614210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10" y="216636"/>
                  </a:lnTo>
                  <a:lnTo>
                    <a:pt x="61421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35403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74317" y="2136622"/>
            <a:ext cx="1259205" cy="1852295"/>
            <a:chOff x="274317" y="2136622"/>
            <a:chExt cx="1259205" cy="1852295"/>
          </a:xfrm>
        </p:grpSpPr>
        <p:sp>
          <p:nvSpPr>
            <p:cNvPr id="18" name="object 18"/>
            <p:cNvSpPr/>
            <p:nvPr/>
          </p:nvSpPr>
          <p:spPr>
            <a:xfrm>
              <a:off x="274317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5" h="1852295">
                  <a:moveTo>
                    <a:pt x="1258902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2" y="1851761"/>
                  </a:lnTo>
                  <a:lnTo>
                    <a:pt x="1258902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9837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40" h="1154429">
                  <a:moveTo>
                    <a:pt x="777144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44" y="1153972"/>
                  </a:lnTo>
                  <a:lnTo>
                    <a:pt x="777144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9837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40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7018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614221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21" y="216636"/>
                  </a:lnTo>
                  <a:lnTo>
                    <a:pt x="61422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7018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69554" y="2131860"/>
          <a:ext cx="3912870" cy="2923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517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VM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55600" marR="319405" algn="ctr">
                        <a:lnSpc>
                          <a:spcPts val="1900"/>
                        </a:lnSpc>
                        <a:spcBef>
                          <a:spcPts val="535"/>
                        </a:spcBef>
                      </a:pP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ues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  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VM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55600" marR="319405" algn="ctr">
                        <a:lnSpc>
                          <a:spcPts val="1900"/>
                        </a:lnSpc>
                        <a:spcBef>
                          <a:spcPts val="535"/>
                        </a:spcBef>
                      </a:pP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ues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  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VM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355600" marR="319405" algn="ctr">
                        <a:lnSpc>
                          <a:spcPts val="1900"/>
                        </a:lnSpc>
                        <a:spcBef>
                          <a:spcPts val="535"/>
                        </a:spcBef>
                      </a:pP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ues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  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384">
                <a:tc gridSpan="5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Hypervisor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419">
                <a:tc gridSpan="5">
                  <a:txBody>
                    <a:bodyPr/>
                    <a:lstStyle/>
                    <a:p>
                      <a:pPr marL="69659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Host Operating System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4681220" y="1001268"/>
            <a:ext cx="4302125" cy="484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273050" indent="-182880">
              <a:lnSpc>
                <a:spcPct val="100000"/>
              </a:lnSpc>
              <a:spcBef>
                <a:spcPts val="1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One physical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server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and  multiple applications</a:t>
            </a:r>
            <a:endParaRPr sz="2600">
              <a:latin typeface="Arial"/>
              <a:cs typeface="Arial"/>
            </a:endParaRPr>
          </a:p>
          <a:p>
            <a:pPr marL="194945" marR="5080" indent="-182880">
              <a:lnSpc>
                <a:spcPts val="3100"/>
              </a:lnSpc>
              <a:spcBef>
                <a:spcPts val="79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Each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application runs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in a  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Virtual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47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Better resource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utilization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58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Easier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endParaRPr sz="26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6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VMs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live in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2600">
              <a:latin typeface="Arial"/>
              <a:cs typeface="Arial"/>
            </a:endParaRPr>
          </a:p>
          <a:p>
            <a:pPr marL="194945" marR="113664" indent="-182880">
              <a:lnSpc>
                <a:spcPts val="3100"/>
              </a:lnSpc>
              <a:spcBef>
                <a:spcPts val="79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Still requires complete  guest Operating</a:t>
            </a:r>
            <a:r>
              <a:rPr sz="2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Systems</a:t>
            </a:r>
            <a:endParaRPr sz="2600">
              <a:latin typeface="Arial"/>
              <a:cs typeface="Arial"/>
            </a:endParaRPr>
          </a:p>
          <a:p>
            <a:pPr marL="194945" marR="5715" indent="-182880">
              <a:lnSpc>
                <a:spcPts val="3100"/>
              </a:lnSpc>
              <a:spcBef>
                <a:spcPts val="59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Application portability not  guaranteed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74114"/>
            <a:ext cx="5168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Anti-Pattern: “Ops </a:t>
            </a: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Will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Handle</a:t>
            </a:r>
            <a:r>
              <a:rPr sz="2800" b="0" spc="-6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it”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5968" y="2651760"/>
            <a:ext cx="3273552" cy="3273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0928" y="4048250"/>
            <a:ext cx="21266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38928" y="2651760"/>
            <a:ext cx="3274060" cy="3274060"/>
            <a:chOff x="5138928" y="2651760"/>
            <a:chExt cx="3274060" cy="3274060"/>
          </a:xfrm>
        </p:grpSpPr>
        <p:sp>
          <p:nvSpPr>
            <p:cNvPr id="7" name="object 7"/>
            <p:cNvSpPr/>
            <p:nvPr/>
          </p:nvSpPr>
          <p:spPr>
            <a:xfrm>
              <a:off x="5138928" y="2651760"/>
              <a:ext cx="3273552" cy="32735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23890" y="4683760"/>
              <a:ext cx="1052830" cy="944880"/>
            </a:xfrm>
            <a:custGeom>
              <a:avLst/>
              <a:gdLst/>
              <a:ahLst/>
              <a:cxnLst/>
              <a:rect l="l" t="t" r="r" b="b"/>
              <a:pathLst>
                <a:path w="1052829" h="944879">
                  <a:moveTo>
                    <a:pt x="526414" y="0"/>
                  </a:moveTo>
                  <a:lnTo>
                    <a:pt x="475718" y="2162"/>
                  </a:lnTo>
                  <a:lnTo>
                    <a:pt x="426384" y="8518"/>
                  </a:lnTo>
                  <a:lnTo>
                    <a:pt x="378635" y="18870"/>
                  </a:lnTo>
                  <a:lnTo>
                    <a:pt x="332690" y="33019"/>
                  </a:lnTo>
                  <a:lnTo>
                    <a:pt x="288770" y="50767"/>
                  </a:lnTo>
                  <a:lnTo>
                    <a:pt x="247096" y="71917"/>
                  </a:lnTo>
                  <a:lnTo>
                    <a:pt x="207888" y="96270"/>
                  </a:lnTo>
                  <a:lnTo>
                    <a:pt x="171368" y="123629"/>
                  </a:lnTo>
                  <a:lnTo>
                    <a:pt x="137755" y="153796"/>
                  </a:lnTo>
                  <a:lnTo>
                    <a:pt x="107270" y="186572"/>
                  </a:lnTo>
                  <a:lnTo>
                    <a:pt x="80134" y="221759"/>
                  </a:lnTo>
                  <a:lnTo>
                    <a:pt x="56568" y="259160"/>
                  </a:lnTo>
                  <a:lnTo>
                    <a:pt x="36791" y="298577"/>
                  </a:lnTo>
                  <a:lnTo>
                    <a:pt x="21026" y="339811"/>
                  </a:lnTo>
                  <a:lnTo>
                    <a:pt x="9492" y="382665"/>
                  </a:lnTo>
                  <a:lnTo>
                    <a:pt x="2409" y="426940"/>
                  </a:lnTo>
                  <a:lnTo>
                    <a:pt x="0" y="472439"/>
                  </a:lnTo>
                  <a:lnTo>
                    <a:pt x="2409" y="517939"/>
                  </a:lnTo>
                  <a:lnTo>
                    <a:pt x="9492" y="562214"/>
                  </a:lnTo>
                  <a:lnTo>
                    <a:pt x="21026" y="605068"/>
                  </a:lnTo>
                  <a:lnTo>
                    <a:pt x="36791" y="646302"/>
                  </a:lnTo>
                  <a:lnTo>
                    <a:pt x="56568" y="685719"/>
                  </a:lnTo>
                  <a:lnTo>
                    <a:pt x="80134" y="723120"/>
                  </a:lnTo>
                  <a:lnTo>
                    <a:pt x="107270" y="758307"/>
                  </a:lnTo>
                  <a:lnTo>
                    <a:pt x="137755" y="791083"/>
                  </a:lnTo>
                  <a:lnTo>
                    <a:pt x="171368" y="821250"/>
                  </a:lnTo>
                  <a:lnTo>
                    <a:pt x="207888" y="848609"/>
                  </a:lnTo>
                  <a:lnTo>
                    <a:pt x="247096" y="872962"/>
                  </a:lnTo>
                  <a:lnTo>
                    <a:pt x="288770" y="894112"/>
                  </a:lnTo>
                  <a:lnTo>
                    <a:pt x="332690" y="911860"/>
                  </a:lnTo>
                  <a:lnTo>
                    <a:pt x="378635" y="926009"/>
                  </a:lnTo>
                  <a:lnTo>
                    <a:pt x="426384" y="936361"/>
                  </a:lnTo>
                  <a:lnTo>
                    <a:pt x="475718" y="942717"/>
                  </a:lnTo>
                  <a:lnTo>
                    <a:pt x="526414" y="944879"/>
                  </a:lnTo>
                  <a:lnTo>
                    <a:pt x="577111" y="942717"/>
                  </a:lnTo>
                  <a:lnTo>
                    <a:pt x="626445" y="936361"/>
                  </a:lnTo>
                  <a:lnTo>
                    <a:pt x="674194" y="926009"/>
                  </a:lnTo>
                  <a:lnTo>
                    <a:pt x="720139" y="911860"/>
                  </a:lnTo>
                  <a:lnTo>
                    <a:pt x="764059" y="894112"/>
                  </a:lnTo>
                  <a:lnTo>
                    <a:pt x="805733" y="872962"/>
                  </a:lnTo>
                  <a:lnTo>
                    <a:pt x="844941" y="848609"/>
                  </a:lnTo>
                  <a:lnTo>
                    <a:pt x="881461" y="821250"/>
                  </a:lnTo>
                  <a:lnTo>
                    <a:pt x="915074" y="791083"/>
                  </a:lnTo>
                  <a:lnTo>
                    <a:pt x="945559" y="758307"/>
                  </a:lnTo>
                  <a:lnTo>
                    <a:pt x="972695" y="723120"/>
                  </a:lnTo>
                  <a:lnTo>
                    <a:pt x="996261" y="685719"/>
                  </a:lnTo>
                  <a:lnTo>
                    <a:pt x="1016038" y="646302"/>
                  </a:lnTo>
                  <a:lnTo>
                    <a:pt x="1031803" y="605068"/>
                  </a:lnTo>
                  <a:lnTo>
                    <a:pt x="1043337" y="562214"/>
                  </a:lnTo>
                  <a:lnTo>
                    <a:pt x="1050420" y="517939"/>
                  </a:lnTo>
                  <a:lnTo>
                    <a:pt x="1052830" y="472439"/>
                  </a:lnTo>
                  <a:lnTo>
                    <a:pt x="1050420" y="426940"/>
                  </a:lnTo>
                  <a:lnTo>
                    <a:pt x="1043337" y="382665"/>
                  </a:lnTo>
                  <a:lnTo>
                    <a:pt x="1031803" y="339811"/>
                  </a:lnTo>
                  <a:lnTo>
                    <a:pt x="1016038" y="298577"/>
                  </a:lnTo>
                  <a:lnTo>
                    <a:pt x="996261" y="259160"/>
                  </a:lnTo>
                  <a:lnTo>
                    <a:pt x="972695" y="221759"/>
                  </a:lnTo>
                  <a:lnTo>
                    <a:pt x="945559" y="186572"/>
                  </a:lnTo>
                  <a:lnTo>
                    <a:pt x="915074" y="153796"/>
                  </a:lnTo>
                  <a:lnTo>
                    <a:pt x="881461" y="123629"/>
                  </a:lnTo>
                  <a:lnTo>
                    <a:pt x="844941" y="96270"/>
                  </a:lnTo>
                  <a:lnTo>
                    <a:pt x="805733" y="71917"/>
                  </a:lnTo>
                  <a:lnTo>
                    <a:pt x="764059" y="50767"/>
                  </a:lnTo>
                  <a:lnTo>
                    <a:pt x="720139" y="33019"/>
                  </a:lnTo>
                  <a:lnTo>
                    <a:pt x="674194" y="18870"/>
                  </a:lnTo>
                  <a:lnTo>
                    <a:pt x="626445" y="8518"/>
                  </a:lnTo>
                  <a:lnTo>
                    <a:pt x="577111" y="2162"/>
                  </a:lnTo>
                  <a:lnTo>
                    <a:pt x="526414" y="0"/>
                  </a:lnTo>
                  <a:close/>
                </a:path>
              </a:pathLst>
            </a:custGeom>
            <a:solidFill>
              <a:srgbClr val="1D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92482" y="4048250"/>
            <a:ext cx="1768475" cy="1475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ions</a:t>
            </a:r>
            <a:endParaRPr sz="2800">
              <a:latin typeface="Arial"/>
              <a:cs typeface="Arial"/>
            </a:endParaRPr>
          </a:p>
          <a:p>
            <a:pPr marL="78105" marR="1123950" indent="7620">
              <a:lnSpc>
                <a:spcPct val="100800"/>
              </a:lnSpc>
              <a:spcBef>
                <a:spcPts val="224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Dev 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0412" y="0"/>
            <a:ext cx="4573905" cy="6858000"/>
          </a:xfrm>
          <a:custGeom>
            <a:avLst/>
            <a:gdLst/>
            <a:ahLst/>
            <a:cxnLst/>
            <a:rect l="l" t="t" r="r" b="b"/>
            <a:pathLst>
              <a:path w="4573905" h="6858000">
                <a:moveTo>
                  <a:pt x="4573587" y="0"/>
                </a:moveTo>
                <a:lnTo>
                  <a:pt x="0" y="0"/>
                </a:lnTo>
                <a:lnTo>
                  <a:pt x="0" y="6858000"/>
                </a:lnTo>
                <a:lnTo>
                  <a:pt x="4573587" y="6858000"/>
                </a:lnTo>
                <a:lnTo>
                  <a:pt x="4573587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10912" y="2879851"/>
            <a:ext cx="42926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7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918" y="1686560"/>
            <a:ext cx="4226560" cy="3571240"/>
          </a:xfrm>
          <a:custGeom>
            <a:avLst/>
            <a:gdLst/>
            <a:ahLst/>
            <a:cxnLst/>
            <a:rect l="l" t="t" r="r" b="b"/>
            <a:pathLst>
              <a:path w="4226560" h="3571240">
                <a:moveTo>
                  <a:pt x="4226561" y="0"/>
                </a:moveTo>
                <a:lnTo>
                  <a:pt x="0" y="0"/>
                </a:lnTo>
                <a:lnTo>
                  <a:pt x="0" y="3571240"/>
                </a:lnTo>
                <a:lnTo>
                  <a:pt x="4226561" y="3571240"/>
                </a:lnTo>
                <a:lnTo>
                  <a:pt x="4226561" y="0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1600" y="1764284"/>
            <a:ext cx="1727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27019" y="2136622"/>
            <a:ext cx="1259205" cy="1852295"/>
            <a:chOff x="2927019" y="2136622"/>
            <a:chExt cx="1259205" cy="1852295"/>
          </a:xfrm>
        </p:grpSpPr>
        <p:sp>
          <p:nvSpPr>
            <p:cNvPr id="7" name="object 7"/>
            <p:cNvSpPr/>
            <p:nvPr/>
          </p:nvSpPr>
          <p:spPr>
            <a:xfrm>
              <a:off x="2927019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4" h="1852295">
                  <a:moveTo>
                    <a:pt x="1258900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0" y="1851761"/>
                  </a:lnTo>
                  <a:lnTo>
                    <a:pt x="1258900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8254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777138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38" y="1153972"/>
                  </a:lnTo>
                  <a:lnTo>
                    <a:pt x="777138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8254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9721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79" h="217169">
                  <a:moveTo>
                    <a:pt x="614222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22" y="216636"/>
                  </a:lnTo>
                  <a:lnTo>
                    <a:pt x="61422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59721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79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602701" y="2136622"/>
            <a:ext cx="1259205" cy="1852295"/>
            <a:chOff x="1602701" y="2136622"/>
            <a:chExt cx="1259205" cy="1852295"/>
          </a:xfrm>
        </p:grpSpPr>
        <p:sp>
          <p:nvSpPr>
            <p:cNvPr id="13" name="object 13"/>
            <p:cNvSpPr/>
            <p:nvPr/>
          </p:nvSpPr>
          <p:spPr>
            <a:xfrm>
              <a:off x="1602701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5" h="1852295">
                  <a:moveTo>
                    <a:pt x="1258900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0" y="1851761"/>
                  </a:lnTo>
                  <a:lnTo>
                    <a:pt x="1258900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5821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777151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51" y="1153972"/>
                  </a:lnTo>
                  <a:lnTo>
                    <a:pt x="777151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5821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35403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614210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10" y="216636"/>
                  </a:lnTo>
                  <a:lnTo>
                    <a:pt x="61421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35403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74317" y="2136622"/>
            <a:ext cx="1259205" cy="1852295"/>
            <a:chOff x="274317" y="2136622"/>
            <a:chExt cx="1259205" cy="1852295"/>
          </a:xfrm>
        </p:grpSpPr>
        <p:sp>
          <p:nvSpPr>
            <p:cNvPr id="19" name="object 19"/>
            <p:cNvSpPr/>
            <p:nvPr/>
          </p:nvSpPr>
          <p:spPr>
            <a:xfrm>
              <a:off x="274317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5" h="1852295">
                  <a:moveTo>
                    <a:pt x="1258902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2" y="1851761"/>
                  </a:lnTo>
                  <a:lnTo>
                    <a:pt x="1258902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9837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40" h="1154429">
                  <a:moveTo>
                    <a:pt x="777144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44" y="1153972"/>
                  </a:lnTo>
                  <a:lnTo>
                    <a:pt x="777144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9837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40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7018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614221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21" y="216636"/>
                  </a:lnTo>
                  <a:lnTo>
                    <a:pt x="61422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7018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69554" y="2131860"/>
          <a:ext cx="3912870" cy="2923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517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96240" marR="359410" algn="ctr">
                        <a:lnSpc>
                          <a:spcPts val="2110"/>
                        </a:lnSpc>
                        <a:spcBef>
                          <a:spcPts val="5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Bins  Libs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96240" marR="359410" algn="ctr">
                        <a:lnSpc>
                          <a:spcPts val="2110"/>
                        </a:lnSpc>
                        <a:spcBef>
                          <a:spcPts val="5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Bins  Libs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96240" marR="359410" algn="ctr">
                        <a:lnSpc>
                          <a:spcPts val="2110"/>
                        </a:lnSpc>
                        <a:spcBef>
                          <a:spcPts val="5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Bins  Libs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384">
                <a:tc gridSpan="5">
                  <a:txBody>
                    <a:bodyPr/>
                    <a:lstStyle/>
                    <a:p>
                      <a:pPr marL="126873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Docker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(CRI)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419">
                <a:tc gridSpan="5">
                  <a:txBody>
                    <a:bodyPr/>
                    <a:lstStyle/>
                    <a:p>
                      <a:pPr marL="69659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Host Operating System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0412" y="0"/>
            <a:ext cx="4573905" cy="6858000"/>
          </a:xfrm>
          <a:custGeom>
            <a:avLst/>
            <a:gdLst/>
            <a:ahLst/>
            <a:cxnLst/>
            <a:rect l="l" t="t" r="r" b="b"/>
            <a:pathLst>
              <a:path w="4573905" h="6858000">
                <a:moveTo>
                  <a:pt x="4573587" y="0"/>
                </a:moveTo>
                <a:lnTo>
                  <a:pt x="0" y="0"/>
                </a:lnTo>
                <a:lnTo>
                  <a:pt x="0" y="6858000"/>
                </a:lnTo>
                <a:lnTo>
                  <a:pt x="4573587" y="6858000"/>
                </a:lnTo>
                <a:lnTo>
                  <a:pt x="4573587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918" y="1686560"/>
            <a:ext cx="4226560" cy="3571240"/>
          </a:xfrm>
          <a:custGeom>
            <a:avLst/>
            <a:gdLst/>
            <a:ahLst/>
            <a:cxnLst/>
            <a:rect l="l" t="t" r="r" b="b"/>
            <a:pathLst>
              <a:path w="4226560" h="3571240">
                <a:moveTo>
                  <a:pt x="4226561" y="0"/>
                </a:moveTo>
                <a:lnTo>
                  <a:pt x="0" y="0"/>
                </a:lnTo>
                <a:lnTo>
                  <a:pt x="0" y="3571240"/>
                </a:lnTo>
                <a:lnTo>
                  <a:pt x="4226561" y="3571240"/>
                </a:lnTo>
                <a:lnTo>
                  <a:pt x="4226561" y="0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1764284"/>
            <a:ext cx="1727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27019" y="2136622"/>
            <a:ext cx="1259205" cy="1852295"/>
            <a:chOff x="2927019" y="2136622"/>
            <a:chExt cx="1259205" cy="1852295"/>
          </a:xfrm>
        </p:grpSpPr>
        <p:sp>
          <p:nvSpPr>
            <p:cNvPr id="6" name="object 6"/>
            <p:cNvSpPr/>
            <p:nvPr/>
          </p:nvSpPr>
          <p:spPr>
            <a:xfrm>
              <a:off x="2927019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4" h="1852295">
                  <a:moveTo>
                    <a:pt x="1258900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0" y="1851761"/>
                  </a:lnTo>
                  <a:lnTo>
                    <a:pt x="1258900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254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777138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38" y="1153972"/>
                  </a:lnTo>
                  <a:lnTo>
                    <a:pt x="777138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8254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59721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79" h="217169">
                  <a:moveTo>
                    <a:pt x="614222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22" y="216636"/>
                  </a:lnTo>
                  <a:lnTo>
                    <a:pt x="61422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9721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79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602701" y="2136622"/>
            <a:ext cx="1259205" cy="1852295"/>
            <a:chOff x="1602701" y="2136622"/>
            <a:chExt cx="1259205" cy="1852295"/>
          </a:xfrm>
        </p:grpSpPr>
        <p:sp>
          <p:nvSpPr>
            <p:cNvPr id="12" name="object 12"/>
            <p:cNvSpPr/>
            <p:nvPr/>
          </p:nvSpPr>
          <p:spPr>
            <a:xfrm>
              <a:off x="1602701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5" h="1852295">
                  <a:moveTo>
                    <a:pt x="1258900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0" y="1851761"/>
                  </a:lnTo>
                  <a:lnTo>
                    <a:pt x="1258900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821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777151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51" y="1153972"/>
                  </a:lnTo>
                  <a:lnTo>
                    <a:pt x="777151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58213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39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35403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614210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10" y="216636"/>
                  </a:lnTo>
                  <a:lnTo>
                    <a:pt x="61421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35403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74317" y="2136622"/>
            <a:ext cx="1259205" cy="1852295"/>
            <a:chOff x="274317" y="2136622"/>
            <a:chExt cx="1259205" cy="1852295"/>
          </a:xfrm>
        </p:grpSpPr>
        <p:sp>
          <p:nvSpPr>
            <p:cNvPr id="18" name="object 18"/>
            <p:cNvSpPr/>
            <p:nvPr/>
          </p:nvSpPr>
          <p:spPr>
            <a:xfrm>
              <a:off x="274317" y="2136622"/>
              <a:ext cx="1259205" cy="1852295"/>
            </a:xfrm>
            <a:custGeom>
              <a:avLst/>
              <a:gdLst/>
              <a:ahLst/>
              <a:cxnLst/>
              <a:rect l="l" t="t" r="r" b="b"/>
              <a:pathLst>
                <a:path w="1259205" h="1852295">
                  <a:moveTo>
                    <a:pt x="1258902" y="0"/>
                  </a:moveTo>
                  <a:lnTo>
                    <a:pt x="0" y="0"/>
                  </a:lnTo>
                  <a:lnTo>
                    <a:pt x="0" y="1851761"/>
                  </a:lnTo>
                  <a:lnTo>
                    <a:pt x="1258902" y="1851761"/>
                  </a:lnTo>
                  <a:lnTo>
                    <a:pt x="1258902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9837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40" h="1154429">
                  <a:moveTo>
                    <a:pt x="777144" y="0"/>
                  </a:moveTo>
                  <a:lnTo>
                    <a:pt x="0" y="0"/>
                  </a:lnTo>
                  <a:lnTo>
                    <a:pt x="0" y="1153972"/>
                  </a:lnTo>
                  <a:lnTo>
                    <a:pt x="777144" y="1153972"/>
                  </a:lnTo>
                  <a:lnTo>
                    <a:pt x="777144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9837" y="2596108"/>
              <a:ext cx="777240" cy="1154430"/>
            </a:xfrm>
            <a:custGeom>
              <a:avLst/>
              <a:gdLst/>
              <a:ahLst/>
              <a:cxnLst/>
              <a:rect l="l" t="t" r="r" b="b"/>
              <a:pathLst>
                <a:path w="777240" h="1154429">
                  <a:moveTo>
                    <a:pt x="0" y="0"/>
                  </a:moveTo>
                  <a:lnTo>
                    <a:pt x="777145" y="0"/>
                  </a:lnTo>
                  <a:lnTo>
                    <a:pt x="777145" y="1153970"/>
                  </a:lnTo>
                  <a:lnTo>
                    <a:pt x="0" y="11539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7018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614221" y="0"/>
                  </a:moveTo>
                  <a:lnTo>
                    <a:pt x="0" y="0"/>
                  </a:lnTo>
                  <a:lnTo>
                    <a:pt x="0" y="216636"/>
                  </a:lnTo>
                  <a:lnTo>
                    <a:pt x="614221" y="216636"/>
                  </a:lnTo>
                  <a:lnTo>
                    <a:pt x="61422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7018" y="2641955"/>
              <a:ext cx="614680" cy="217170"/>
            </a:xfrm>
            <a:custGeom>
              <a:avLst/>
              <a:gdLst/>
              <a:ahLst/>
              <a:cxnLst/>
              <a:rect l="l" t="t" r="r" b="b"/>
              <a:pathLst>
                <a:path w="614680" h="217169">
                  <a:moveTo>
                    <a:pt x="0" y="0"/>
                  </a:moveTo>
                  <a:lnTo>
                    <a:pt x="614222" y="0"/>
                  </a:lnTo>
                  <a:lnTo>
                    <a:pt x="614222" y="216630"/>
                  </a:lnTo>
                  <a:lnTo>
                    <a:pt x="0" y="21663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69554" y="2131860"/>
          <a:ext cx="3912870" cy="2923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5176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96240" marR="359410" algn="ctr">
                        <a:lnSpc>
                          <a:spcPts val="2110"/>
                        </a:lnSpc>
                        <a:spcBef>
                          <a:spcPts val="5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Bins  Libs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96240" marR="359410" algn="ctr">
                        <a:lnSpc>
                          <a:spcPts val="2110"/>
                        </a:lnSpc>
                        <a:spcBef>
                          <a:spcPts val="5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Bins  Libs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96240" marR="359410" algn="ctr">
                        <a:lnSpc>
                          <a:spcPts val="2110"/>
                        </a:lnSpc>
                        <a:spcBef>
                          <a:spcPts val="5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Bins  Libs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384">
                <a:tc gridSpan="5">
                  <a:txBody>
                    <a:bodyPr/>
                    <a:lstStyle/>
                    <a:p>
                      <a:pPr marL="44323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Docker (Container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Runtime)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38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419">
                <a:tc gridSpan="5">
                  <a:txBody>
                    <a:bodyPr/>
                    <a:lstStyle/>
                    <a:p>
                      <a:pPr marL="69659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Host Operating System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4681220" y="1001268"/>
            <a:ext cx="4416425" cy="468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Containers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are an 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6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construct</a:t>
            </a:r>
            <a:endParaRPr sz="2600">
              <a:latin typeface="Arial"/>
              <a:cs typeface="Arial"/>
            </a:endParaRPr>
          </a:p>
          <a:p>
            <a:pPr marL="194945" marR="78740" indent="-182880">
              <a:lnSpc>
                <a:spcPts val="3100"/>
              </a:lnSpc>
              <a:spcBef>
                <a:spcPts val="79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VMs allow us to convert  one physical machine into  many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servers</a:t>
            </a:r>
            <a:endParaRPr sz="2600">
              <a:latin typeface="Arial"/>
              <a:cs typeface="Arial"/>
            </a:endParaRPr>
          </a:p>
          <a:p>
            <a:pPr marL="194945" marR="448309" indent="-182880">
              <a:lnSpc>
                <a:spcPct val="100000"/>
              </a:lnSpc>
              <a:spcBef>
                <a:spcPts val="47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No Operating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System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to  boot</a:t>
            </a:r>
            <a:r>
              <a:rPr sz="26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(fast!)</a:t>
            </a:r>
            <a:endParaRPr sz="2600">
              <a:latin typeface="Arial"/>
              <a:cs typeface="Arial"/>
            </a:endParaRPr>
          </a:p>
          <a:p>
            <a:pPr marL="194945" marR="579120" indent="-182880">
              <a:lnSpc>
                <a:spcPts val="3100"/>
              </a:lnSpc>
              <a:spcBef>
                <a:spcPts val="79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Most portable out of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all 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options</a:t>
            </a:r>
            <a:endParaRPr sz="2600">
              <a:latin typeface="Arial"/>
              <a:cs typeface="Arial"/>
            </a:endParaRPr>
          </a:p>
          <a:p>
            <a:pPr marL="194945" marR="353060" indent="-182880">
              <a:lnSpc>
                <a:spcPts val="3100"/>
              </a:lnSpc>
              <a:spcBef>
                <a:spcPts val="590"/>
              </a:spcBef>
              <a:buClr>
                <a:srgbClr val="DB3D16"/>
              </a:buClr>
              <a:buFont typeface="Wingdings"/>
              <a:buChar char=""/>
              <a:tabLst>
                <a:tab pos="195580" algn="l"/>
              </a:tabLst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Less 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OS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overhead using  shared kernel model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0412" y="0"/>
            <a:ext cx="4573905" cy="6858000"/>
          </a:xfrm>
          <a:custGeom>
            <a:avLst/>
            <a:gdLst/>
            <a:ahLst/>
            <a:cxnLst/>
            <a:rect l="l" t="t" r="r" b="b"/>
            <a:pathLst>
              <a:path w="4573905" h="6858000">
                <a:moveTo>
                  <a:pt x="4573587" y="0"/>
                </a:moveTo>
                <a:lnTo>
                  <a:pt x="0" y="0"/>
                </a:lnTo>
                <a:lnTo>
                  <a:pt x="0" y="6858000"/>
                </a:lnTo>
                <a:lnTo>
                  <a:pt x="4573587" y="6858000"/>
                </a:lnTo>
                <a:lnTo>
                  <a:pt x="4573587" y="0"/>
                </a:lnTo>
                <a:close/>
              </a:path>
            </a:pathLst>
          </a:custGeom>
          <a:solidFill>
            <a:srgbClr val="1D9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53762" y="1416811"/>
            <a:ext cx="4405630" cy="40551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200"/>
              </a:lnSpc>
              <a:spcBef>
                <a:spcPts val="85"/>
              </a:spcBef>
            </a:pPr>
            <a:r>
              <a:rPr sz="66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66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600" b="1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600" b="1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6600" b="1" spc="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66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600" b="1" spc="-5" dirty="0">
                <a:solidFill>
                  <a:srgbClr val="FFFFFF"/>
                </a:solidFill>
                <a:latin typeface="Arial"/>
                <a:cs typeface="Arial"/>
              </a:rPr>
              <a:t>rs  </a:t>
            </a:r>
            <a:r>
              <a:rPr sz="6600" b="1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6600" b="1" spc="-5" dirty="0">
                <a:solidFill>
                  <a:srgbClr val="FFFFFF"/>
                </a:solidFill>
                <a:latin typeface="Arial"/>
                <a:cs typeface="Arial"/>
              </a:rPr>
              <a:t>VMs  are Happy  </a:t>
            </a:r>
            <a:r>
              <a:rPr sz="6600" b="1" spc="-65" dirty="0">
                <a:solidFill>
                  <a:srgbClr val="FFFFFF"/>
                </a:solidFill>
                <a:latin typeface="Arial"/>
                <a:cs typeface="Arial"/>
              </a:rPr>
              <a:t>Together</a:t>
            </a:r>
            <a:endParaRPr sz="6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918" y="2072639"/>
            <a:ext cx="4226560" cy="3655695"/>
          </a:xfrm>
          <a:custGeom>
            <a:avLst/>
            <a:gdLst/>
            <a:ahLst/>
            <a:cxnLst/>
            <a:rect l="l" t="t" r="r" b="b"/>
            <a:pathLst>
              <a:path w="4226560" h="3655695">
                <a:moveTo>
                  <a:pt x="4226561" y="0"/>
                </a:moveTo>
                <a:lnTo>
                  <a:pt x="0" y="0"/>
                </a:lnTo>
                <a:lnTo>
                  <a:pt x="0" y="3655559"/>
                </a:lnTo>
                <a:lnTo>
                  <a:pt x="4226561" y="3655559"/>
                </a:lnTo>
                <a:lnTo>
                  <a:pt x="4226561" y="0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1600" y="2151379"/>
            <a:ext cx="1727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sz="1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8055" y="2750439"/>
            <a:ext cx="1259205" cy="1840864"/>
            <a:chOff x="258055" y="2750439"/>
            <a:chExt cx="1259205" cy="1840864"/>
          </a:xfrm>
        </p:grpSpPr>
        <p:sp>
          <p:nvSpPr>
            <p:cNvPr id="7" name="object 7"/>
            <p:cNvSpPr/>
            <p:nvPr/>
          </p:nvSpPr>
          <p:spPr>
            <a:xfrm>
              <a:off x="258055" y="2750439"/>
              <a:ext cx="1259205" cy="1840864"/>
            </a:xfrm>
            <a:custGeom>
              <a:avLst/>
              <a:gdLst/>
              <a:ahLst/>
              <a:cxnLst/>
              <a:rect l="l" t="t" r="r" b="b"/>
              <a:pathLst>
                <a:path w="1259205" h="1840864">
                  <a:moveTo>
                    <a:pt x="1258896" y="0"/>
                  </a:moveTo>
                  <a:lnTo>
                    <a:pt x="0" y="0"/>
                  </a:lnTo>
                  <a:lnTo>
                    <a:pt x="0" y="1840560"/>
                  </a:lnTo>
                  <a:lnTo>
                    <a:pt x="1258896" y="1840560"/>
                  </a:lnTo>
                  <a:lnTo>
                    <a:pt x="1258896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8062" y="3195764"/>
              <a:ext cx="958850" cy="1038225"/>
            </a:xfrm>
            <a:custGeom>
              <a:avLst/>
              <a:gdLst/>
              <a:ahLst/>
              <a:cxnLst/>
              <a:rect l="l" t="t" r="r" b="b"/>
              <a:pathLst>
                <a:path w="958850" h="1038225">
                  <a:moveTo>
                    <a:pt x="958302" y="0"/>
                  </a:moveTo>
                  <a:lnTo>
                    <a:pt x="0" y="0"/>
                  </a:lnTo>
                  <a:lnTo>
                    <a:pt x="0" y="1037640"/>
                  </a:lnTo>
                  <a:lnTo>
                    <a:pt x="958302" y="1037640"/>
                  </a:lnTo>
                  <a:lnTo>
                    <a:pt x="958302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8062" y="3195764"/>
              <a:ext cx="958850" cy="1038225"/>
            </a:xfrm>
            <a:custGeom>
              <a:avLst/>
              <a:gdLst/>
              <a:ahLst/>
              <a:cxnLst/>
              <a:rect l="l" t="t" r="r" b="b"/>
              <a:pathLst>
                <a:path w="958850" h="1038225">
                  <a:moveTo>
                    <a:pt x="0" y="0"/>
                  </a:moveTo>
                  <a:lnTo>
                    <a:pt x="958297" y="0"/>
                  </a:lnTo>
                  <a:lnTo>
                    <a:pt x="958297" y="1037640"/>
                  </a:lnTo>
                  <a:lnTo>
                    <a:pt x="0" y="10376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3504819"/>
              <a:ext cx="789305" cy="244475"/>
            </a:xfrm>
            <a:custGeom>
              <a:avLst/>
              <a:gdLst/>
              <a:ahLst/>
              <a:cxnLst/>
              <a:rect l="l" t="t" r="r" b="b"/>
              <a:pathLst>
                <a:path w="789305" h="244475">
                  <a:moveTo>
                    <a:pt x="788701" y="0"/>
                  </a:moveTo>
                  <a:lnTo>
                    <a:pt x="0" y="0"/>
                  </a:lnTo>
                  <a:lnTo>
                    <a:pt x="0" y="244106"/>
                  </a:lnTo>
                  <a:lnTo>
                    <a:pt x="788701" y="244106"/>
                  </a:lnTo>
                  <a:lnTo>
                    <a:pt x="78870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3504819"/>
              <a:ext cx="789305" cy="244475"/>
            </a:xfrm>
            <a:custGeom>
              <a:avLst/>
              <a:gdLst/>
              <a:ahLst/>
              <a:cxnLst/>
              <a:rect l="l" t="t" r="r" b="b"/>
              <a:pathLst>
                <a:path w="789305" h="244475">
                  <a:moveTo>
                    <a:pt x="0" y="0"/>
                  </a:moveTo>
                  <a:lnTo>
                    <a:pt x="788702" y="0"/>
                  </a:lnTo>
                  <a:lnTo>
                    <a:pt x="788702" y="244113"/>
                  </a:lnTo>
                  <a:lnTo>
                    <a:pt x="0" y="2441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8061" y="4329569"/>
              <a:ext cx="958850" cy="200660"/>
            </a:xfrm>
            <a:custGeom>
              <a:avLst/>
              <a:gdLst/>
              <a:ahLst/>
              <a:cxnLst/>
              <a:rect l="l" t="t" r="r" b="b"/>
              <a:pathLst>
                <a:path w="958850" h="200660">
                  <a:moveTo>
                    <a:pt x="958291" y="0"/>
                  </a:moveTo>
                  <a:lnTo>
                    <a:pt x="0" y="0"/>
                  </a:lnTo>
                  <a:lnTo>
                    <a:pt x="0" y="200291"/>
                  </a:lnTo>
                  <a:lnTo>
                    <a:pt x="958291" y="200291"/>
                  </a:lnTo>
                  <a:lnTo>
                    <a:pt x="95829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061" y="4329569"/>
              <a:ext cx="958850" cy="200660"/>
            </a:xfrm>
            <a:custGeom>
              <a:avLst/>
              <a:gdLst/>
              <a:ahLst/>
              <a:cxnLst/>
              <a:rect l="l" t="t" r="r" b="b"/>
              <a:pathLst>
                <a:path w="958850" h="200660">
                  <a:moveTo>
                    <a:pt x="0" y="0"/>
                  </a:moveTo>
                  <a:lnTo>
                    <a:pt x="958297" y="0"/>
                  </a:lnTo>
                  <a:lnTo>
                    <a:pt x="958297" y="200286"/>
                  </a:lnTo>
                  <a:lnTo>
                    <a:pt x="0" y="20028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200" y="3810076"/>
              <a:ext cx="789305" cy="263525"/>
            </a:xfrm>
            <a:custGeom>
              <a:avLst/>
              <a:gdLst/>
              <a:ahLst/>
              <a:cxnLst/>
              <a:rect l="l" t="t" r="r" b="b"/>
              <a:pathLst>
                <a:path w="789305" h="263525">
                  <a:moveTo>
                    <a:pt x="788701" y="0"/>
                  </a:moveTo>
                  <a:lnTo>
                    <a:pt x="0" y="0"/>
                  </a:lnTo>
                  <a:lnTo>
                    <a:pt x="0" y="263067"/>
                  </a:lnTo>
                  <a:lnTo>
                    <a:pt x="788701" y="263067"/>
                  </a:lnTo>
                  <a:lnTo>
                    <a:pt x="78870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200" y="3810076"/>
              <a:ext cx="789305" cy="263525"/>
            </a:xfrm>
            <a:custGeom>
              <a:avLst/>
              <a:gdLst/>
              <a:ahLst/>
              <a:cxnLst/>
              <a:rect l="l" t="t" r="r" b="b"/>
              <a:pathLst>
                <a:path w="789305" h="263525">
                  <a:moveTo>
                    <a:pt x="0" y="0"/>
                  </a:moveTo>
                  <a:lnTo>
                    <a:pt x="788702" y="0"/>
                  </a:lnTo>
                  <a:lnTo>
                    <a:pt x="788702" y="263063"/>
                  </a:lnTo>
                  <a:lnTo>
                    <a:pt x="0" y="26306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579372" y="2750439"/>
            <a:ext cx="1259205" cy="1840864"/>
            <a:chOff x="1579372" y="2750439"/>
            <a:chExt cx="1259205" cy="1840864"/>
          </a:xfrm>
        </p:grpSpPr>
        <p:sp>
          <p:nvSpPr>
            <p:cNvPr id="17" name="object 17"/>
            <p:cNvSpPr/>
            <p:nvPr/>
          </p:nvSpPr>
          <p:spPr>
            <a:xfrm>
              <a:off x="1579372" y="2750439"/>
              <a:ext cx="1259205" cy="1840864"/>
            </a:xfrm>
            <a:custGeom>
              <a:avLst/>
              <a:gdLst/>
              <a:ahLst/>
              <a:cxnLst/>
              <a:rect l="l" t="t" r="r" b="b"/>
              <a:pathLst>
                <a:path w="1259205" h="1840864">
                  <a:moveTo>
                    <a:pt x="1258900" y="0"/>
                  </a:moveTo>
                  <a:lnTo>
                    <a:pt x="0" y="0"/>
                  </a:lnTo>
                  <a:lnTo>
                    <a:pt x="0" y="1840560"/>
                  </a:lnTo>
                  <a:lnTo>
                    <a:pt x="1258900" y="1840560"/>
                  </a:lnTo>
                  <a:lnTo>
                    <a:pt x="1258900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09381" y="3195764"/>
              <a:ext cx="958850" cy="1038225"/>
            </a:xfrm>
            <a:custGeom>
              <a:avLst/>
              <a:gdLst/>
              <a:ahLst/>
              <a:cxnLst/>
              <a:rect l="l" t="t" r="r" b="b"/>
              <a:pathLst>
                <a:path w="958850" h="1038225">
                  <a:moveTo>
                    <a:pt x="958291" y="0"/>
                  </a:moveTo>
                  <a:lnTo>
                    <a:pt x="0" y="0"/>
                  </a:lnTo>
                  <a:lnTo>
                    <a:pt x="0" y="1037640"/>
                  </a:lnTo>
                  <a:lnTo>
                    <a:pt x="958291" y="1037640"/>
                  </a:lnTo>
                  <a:lnTo>
                    <a:pt x="958291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09381" y="3195764"/>
              <a:ext cx="958850" cy="1038225"/>
            </a:xfrm>
            <a:custGeom>
              <a:avLst/>
              <a:gdLst/>
              <a:ahLst/>
              <a:cxnLst/>
              <a:rect l="l" t="t" r="r" b="b"/>
              <a:pathLst>
                <a:path w="958850" h="1038225">
                  <a:moveTo>
                    <a:pt x="0" y="0"/>
                  </a:moveTo>
                  <a:lnTo>
                    <a:pt x="958297" y="0"/>
                  </a:lnTo>
                  <a:lnTo>
                    <a:pt x="958297" y="1037640"/>
                  </a:lnTo>
                  <a:lnTo>
                    <a:pt x="0" y="10376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78520" y="3504819"/>
              <a:ext cx="789305" cy="244475"/>
            </a:xfrm>
            <a:custGeom>
              <a:avLst/>
              <a:gdLst/>
              <a:ahLst/>
              <a:cxnLst/>
              <a:rect l="l" t="t" r="r" b="b"/>
              <a:pathLst>
                <a:path w="789305" h="244475">
                  <a:moveTo>
                    <a:pt x="788695" y="0"/>
                  </a:moveTo>
                  <a:lnTo>
                    <a:pt x="0" y="0"/>
                  </a:lnTo>
                  <a:lnTo>
                    <a:pt x="0" y="244106"/>
                  </a:lnTo>
                  <a:lnTo>
                    <a:pt x="788695" y="244106"/>
                  </a:lnTo>
                  <a:lnTo>
                    <a:pt x="78869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78520" y="3504819"/>
              <a:ext cx="789305" cy="244475"/>
            </a:xfrm>
            <a:custGeom>
              <a:avLst/>
              <a:gdLst/>
              <a:ahLst/>
              <a:cxnLst/>
              <a:rect l="l" t="t" r="r" b="b"/>
              <a:pathLst>
                <a:path w="789305" h="244475">
                  <a:moveTo>
                    <a:pt x="0" y="0"/>
                  </a:moveTo>
                  <a:lnTo>
                    <a:pt x="788702" y="0"/>
                  </a:lnTo>
                  <a:lnTo>
                    <a:pt x="788702" y="244113"/>
                  </a:lnTo>
                  <a:lnTo>
                    <a:pt x="0" y="2441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09369" y="4329569"/>
              <a:ext cx="958850" cy="200660"/>
            </a:xfrm>
            <a:custGeom>
              <a:avLst/>
              <a:gdLst/>
              <a:ahLst/>
              <a:cxnLst/>
              <a:rect l="l" t="t" r="r" b="b"/>
              <a:pathLst>
                <a:path w="958850" h="200660">
                  <a:moveTo>
                    <a:pt x="958303" y="0"/>
                  </a:moveTo>
                  <a:lnTo>
                    <a:pt x="0" y="0"/>
                  </a:lnTo>
                  <a:lnTo>
                    <a:pt x="0" y="200291"/>
                  </a:lnTo>
                  <a:lnTo>
                    <a:pt x="958303" y="200291"/>
                  </a:lnTo>
                  <a:lnTo>
                    <a:pt x="958303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09369" y="4329569"/>
              <a:ext cx="958850" cy="200660"/>
            </a:xfrm>
            <a:custGeom>
              <a:avLst/>
              <a:gdLst/>
              <a:ahLst/>
              <a:cxnLst/>
              <a:rect l="l" t="t" r="r" b="b"/>
              <a:pathLst>
                <a:path w="958850" h="200660">
                  <a:moveTo>
                    <a:pt x="0" y="0"/>
                  </a:moveTo>
                  <a:lnTo>
                    <a:pt x="958297" y="0"/>
                  </a:lnTo>
                  <a:lnTo>
                    <a:pt x="958297" y="200286"/>
                  </a:lnTo>
                  <a:lnTo>
                    <a:pt x="0" y="20028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78520" y="3810076"/>
              <a:ext cx="789305" cy="263525"/>
            </a:xfrm>
            <a:custGeom>
              <a:avLst/>
              <a:gdLst/>
              <a:ahLst/>
              <a:cxnLst/>
              <a:rect l="l" t="t" r="r" b="b"/>
              <a:pathLst>
                <a:path w="789305" h="263525">
                  <a:moveTo>
                    <a:pt x="788695" y="0"/>
                  </a:moveTo>
                  <a:lnTo>
                    <a:pt x="0" y="0"/>
                  </a:lnTo>
                  <a:lnTo>
                    <a:pt x="0" y="263067"/>
                  </a:lnTo>
                  <a:lnTo>
                    <a:pt x="788695" y="263067"/>
                  </a:lnTo>
                  <a:lnTo>
                    <a:pt x="78869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78520" y="3810076"/>
              <a:ext cx="789305" cy="263525"/>
            </a:xfrm>
            <a:custGeom>
              <a:avLst/>
              <a:gdLst/>
              <a:ahLst/>
              <a:cxnLst/>
              <a:rect l="l" t="t" r="r" b="b"/>
              <a:pathLst>
                <a:path w="789305" h="263525">
                  <a:moveTo>
                    <a:pt x="0" y="0"/>
                  </a:moveTo>
                  <a:lnTo>
                    <a:pt x="788702" y="0"/>
                  </a:lnTo>
                  <a:lnTo>
                    <a:pt x="788702" y="263063"/>
                  </a:lnTo>
                  <a:lnTo>
                    <a:pt x="0" y="26306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890304" y="2750439"/>
            <a:ext cx="1259205" cy="1840864"/>
            <a:chOff x="2890304" y="2750439"/>
            <a:chExt cx="1259205" cy="1840864"/>
          </a:xfrm>
        </p:grpSpPr>
        <p:sp>
          <p:nvSpPr>
            <p:cNvPr id="27" name="object 27"/>
            <p:cNvSpPr/>
            <p:nvPr/>
          </p:nvSpPr>
          <p:spPr>
            <a:xfrm>
              <a:off x="2890304" y="2750439"/>
              <a:ext cx="1259205" cy="1840864"/>
            </a:xfrm>
            <a:custGeom>
              <a:avLst/>
              <a:gdLst/>
              <a:ahLst/>
              <a:cxnLst/>
              <a:rect l="l" t="t" r="r" b="b"/>
              <a:pathLst>
                <a:path w="1259204" h="1840864">
                  <a:moveTo>
                    <a:pt x="1258900" y="0"/>
                  </a:moveTo>
                  <a:lnTo>
                    <a:pt x="0" y="0"/>
                  </a:lnTo>
                  <a:lnTo>
                    <a:pt x="0" y="1840560"/>
                  </a:lnTo>
                  <a:lnTo>
                    <a:pt x="1258900" y="1840560"/>
                  </a:lnTo>
                  <a:lnTo>
                    <a:pt x="1258900" y="0"/>
                  </a:lnTo>
                  <a:close/>
                </a:path>
              </a:pathLst>
            </a:custGeom>
            <a:solidFill>
              <a:srgbClr val="674E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20313" y="3195764"/>
              <a:ext cx="958850" cy="1038225"/>
            </a:xfrm>
            <a:custGeom>
              <a:avLst/>
              <a:gdLst/>
              <a:ahLst/>
              <a:cxnLst/>
              <a:rect l="l" t="t" r="r" b="b"/>
              <a:pathLst>
                <a:path w="958850" h="1038225">
                  <a:moveTo>
                    <a:pt x="958291" y="0"/>
                  </a:moveTo>
                  <a:lnTo>
                    <a:pt x="0" y="0"/>
                  </a:lnTo>
                  <a:lnTo>
                    <a:pt x="0" y="1037640"/>
                  </a:lnTo>
                  <a:lnTo>
                    <a:pt x="958291" y="1037640"/>
                  </a:lnTo>
                  <a:lnTo>
                    <a:pt x="958291" y="0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20313" y="3195764"/>
              <a:ext cx="958850" cy="1038225"/>
            </a:xfrm>
            <a:custGeom>
              <a:avLst/>
              <a:gdLst/>
              <a:ahLst/>
              <a:cxnLst/>
              <a:rect l="l" t="t" r="r" b="b"/>
              <a:pathLst>
                <a:path w="958850" h="1038225">
                  <a:moveTo>
                    <a:pt x="0" y="0"/>
                  </a:moveTo>
                  <a:lnTo>
                    <a:pt x="958297" y="0"/>
                  </a:lnTo>
                  <a:lnTo>
                    <a:pt x="958297" y="1037640"/>
                  </a:lnTo>
                  <a:lnTo>
                    <a:pt x="0" y="10376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89452" y="3504819"/>
              <a:ext cx="789305" cy="244475"/>
            </a:xfrm>
            <a:custGeom>
              <a:avLst/>
              <a:gdLst/>
              <a:ahLst/>
              <a:cxnLst/>
              <a:rect l="l" t="t" r="r" b="b"/>
              <a:pathLst>
                <a:path w="789304" h="244475">
                  <a:moveTo>
                    <a:pt x="788695" y="0"/>
                  </a:moveTo>
                  <a:lnTo>
                    <a:pt x="0" y="0"/>
                  </a:lnTo>
                  <a:lnTo>
                    <a:pt x="0" y="244106"/>
                  </a:lnTo>
                  <a:lnTo>
                    <a:pt x="788695" y="244106"/>
                  </a:lnTo>
                  <a:lnTo>
                    <a:pt x="78869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89452" y="3504819"/>
              <a:ext cx="789305" cy="244475"/>
            </a:xfrm>
            <a:custGeom>
              <a:avLst/>
              <a:gdLst/>
              <a:ahLst/>
              <a:cxnLst/>
              <a:rect l="l" t="t" r="r" b="b"/>
              <a:pathLst>
                <a:path w="789304" h="244475">
                  <a:moveTo>
                    <a:pt x="0" y="0"/>
                  </a:moveTo>
                  <a:lnTo>
                    <a:pt x="788702" y="0"/>
                  </a:lnTo>
                  <a:lnTo>
                    <a:pt x="788702" y="244113"/>
                  </a:lnTo>
                  <a:lnTo>
                    <a:pt x="0" y="2441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20313" y="4329569"/>
              <a:ext cx="958850" cy="200660"/>
            </a:xfrm>
            <a:custGeom>
              <a:avLst/>
              <a:gdLst/>
              <a:ahLst/>
              <a:cxnLst/>
              <a:rect l="l" t="t" r="r" b="b"/>
              <a:pathLst>
                <a:path w="958850" h="200660">
                  <a:moveTo>
                    <a:pt x="958291" y="0"/>
                  </a:moveTo>
                  <a:lnTo>
                    <a:pt x="0" y="0"/>
                  </a:lnTo>
                  <a:lnTo>
                    <a:pt x="0" y="200291"/>
                  </a:lnTo>
                  <a:lnTo>
                    <a:pt x="958291" y="200291"/>
                  </a:lnTo>
                  <a:lnTo>
                    <a:pt x="95829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20313" y="4329569"/>
              <a:ext cx="958850" cy="200660"/>
            </a:xfrm>
            <a:custGeom>
              <a:avLst/>
              <a:gdLst/>
              <a:ahLst/>
              <a:cxnLst/>
              <a:rect l="l" t="t" r="r" b="b"/>
              <a:pathLst>
                <a:path w="958850" h="200660">
                  <a:moveTo>
                    <a:pt x="0" y="0"/>
                  </a:moveTo>
                  <a:lnTo>
                    <a:pt x="958297" y="0"/>
                  </a:lnTo>
                  <a:lnTo>
                    <a:pt x="958297" y="200286"/>
                  </a:lnTo>
                  <a:lnTo>
                    <a:pt x="0" y="20028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89452" y="3810076"/>
              <a:ext cx="789305" cy="263525"/>
            </a:xfrm>
            <a:custGeom>
              <a:avLst/>
              <a:gdLst/>
              <a:ahLst/>
              <a:cxnLst/>
              <a:rect l="l" t="t" r="r" b="b"/>
              <a:pathLst>
                <a:path w="789304" h="263525">
                  <a:moveTo>
                    <a:pt x="788695" y="0"/>
                  </a:moveTo>
                  <a:lnTo>
                    <a:pt x="0" y="0"/>
                  </a:lnTo>
                  <a:lnTo>
                    <a:pt x="0" y="263067"/>
                  </a:lnTo>
                  <a:lnTo>
                    <a:pt x="788695" y="263067"/>
                  </a:lnTo>
                  <a:lnTo>
                    <a:pt x="78869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89452" y="3810076"/>
              <a:ext cx="789305" cy="263525"/>
            </a:xfrm>
            <a:custGeom>
              <a:avLst/>
              <a:gdLst/>
              <a:ahLst/>
              <a:cxnLst/>
              <a:rect l="l" t="t" r="r" b="b"/>
              <a:pathLst>
                <a:path w="789304" h="263525">
                  <a:moveTo>
                    <a:pt x="0" y="0"/>
                  </a:moveTo>
                  <a:lnTo>
                    <a:pt x="788702" y="0"/>
                  </a:lnTo>
                  <a:lnTo>
                    <a:pt x="788702" y="263063"/>
                  </a:lnTo>
                  <a:lnTo>
                    <a:pt x="0" y="26306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53292" y="2745676"/>
          <a:ext cx="3892549" cy="2916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9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4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VM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32384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R="6350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R="609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1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Bins/Libs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Docker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VM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R="6350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R="609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1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Bins/Libs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Docker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VM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32384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R="63500"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R="6096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1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Bins/Libs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Docker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505">
                <a:tc gridSpan="5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Hypervisor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540">
                <a:tc gridSpan="5">
                  <a:txBody>
                    <a:bodyPr/>
                    <a:lstStyle/>
                    <a:p>
                      <a:pPr marL="68326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Host Operating System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8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74114"/>
            <a:ext cx="5168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Anti-Pattern: “Ops </a:t>
            </a: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Will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Handle</a:t>
            </a:r>
            <a:r>
              <a:rPr sz="2800" b="0" spc="-6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1D9EBA"/>
                </a:solidFill>
                <a:latin typeface="Arial"/>
                <a:cs typeface="Arial"/>
              </a:rPr>
              <a:t>it”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4960" y="1365503"/>
            <a:ext cx="5974079" cy="4468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74114"/>
            <a:ext cx="6860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Development and Operations</a:t>
            </a:r>
            <a:r>
              <a:rPr sz="2800" b="0" spc="-20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Collaboration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38960" y="2011679"/>
            <a:ext cx="4907280" cy="3271520"/>
            <a:chOff x="1838960" y="2011679"/>
            <a:chExt cx="4907280" cy="3271520"/>
          </a:xfrm>
        </p:grpSpPr>
        <p:sp>
          <p:nvSpPr>
            <p:cNvPr id="5" name="object 5"/>
            <p:cNvSpPr/>
            <p:nvPr/>
          </p:nvSpPr>
          <p:spPr>
            <a:xfrm>
              <a:off x="1838960" y="2011679"/>
              <a:ext cx="3271520" cy="3271520"/>
            </a:xfrm>
            <a:custGeom>
              <a:avLst/>
              <a:gdLst/>
              <a:ahLst/>
              <a:cxnLst/>
              <a:rect l="l" t="t" r="r" b="b"/>
              <a:pathLst>
                <a:path w="3271520" h="3271520">
                  <a:moveTo>
                    <a:pt x="1635760" y="0"/>
                  </a:moveTo>
                  <a:lnTo>
                    <a:pt x="1587530" y="697"/>
                  </a:lnTo>
                  <a:lnTo>
                    <a:pt x="1539647" y="2776"/>
                  </a:lnTo>
                  <a:lnTo>
                    <a:pt x="1492129" y="6219"/>
                  </a:lnTo>
                  <a:lnTo>
                    <a:pt x="1444996" y="11005"/>
                  </a:lnTo>
                  <a:lnTo>
                    <a:pt x="1398267" y="17115"/>
                  </a:lnTo>
                  <a:lnTo>
                    <a:pt x="1351961" y="24531"/>
                  </a:lnTo>
                  <a:lnTo>
                    <a:pt x="1306098" y="33232"/>
                  </a:lnTo>
                  <a:lnTo>
                    <a:pt x="1260696" y="43201"/>
                  </a:lnTo>
                  <a:lnTo>
                    <a:pt x="1215775" y="54418"/>
                  </a:lnTo>
                  <a:lnTo>
                    <a:pt x="1171353" y="66863"/>
                  </a:lnTo>
                  <a:lnTo>
                    <a:pt x="1127451" y="80518"/>
                  </a:lnTo>
                  <a:lnTo>
                    <a:pt x="1084086" y="95362"/>
                  </a:lnTo>
                  <a:lnTo>
                    <a:pt x="1041280" y="111378"/>
                  </a:lnTo>
                  <a:lnTo>
                    <a:pt x="999049" y="128546"/>
                  </a:lnTo>
                  <a:lnTo>
                    <a:pt x="957415" y="146847"/>
                  </a:lnTo>
                  <a:lnTo>
                    <a:pt x="916395" y="166261"/>
                  </a:lnTo>
                  <a:lnTo>
                    <a:pt x="876010" y="186769"/>
                  </a:lnTo>
                  <a:lnTo>
                    <a:pt x="836277" y="208353"/>
                  </a:lnTo>
                  <a:lnTo>
                    <a:pt x="797218" y="230992"/>
                  </a:lnTo>
                  <a:lnTo>
                    <a:pt x="758849" y="254669"/>
                  </a:lnTo>
                  <a:lnTo>
                    <a:pt x="721192" y="279363"/>
                  </a:lnTo>
                  <a:lnTo>
                    <a:pt x="684265" y="305055"/>
                  </a:lnTo>
                  <a:lnTo>
                    <a:pt x="648086" y="331727"/>
                  </a:lnTo>
                  <a:lnTo>
                    <a:pt x="612677" y="359359"/>
                  </a:lnTo>
                  <a:lnTo>
                    <a:pt x="578054" y="387932"/>
                  </a:lnTo>
                  <a:lnTo>
                    <a:pt x="544238" y="417426"/>
                  </a:lnTo>
                  <a:lnTo>
                    <a:pt x="511249" y="447823"/>
                  </a:lnTo>
                  <a:lnTo>
                    <a:pt x="479104" y="479104"/>
                  </a:lnTo>
                  <a:lnTo>
                    <a:pt x="447823" y="511249"/>
                  </a:lnTo>
                  <a:lnTo>
                    <a:pt x="417426" y="544238"/>
                  </a:lnTo>
                  <a:lnTo>
                    <a:pt x="387932" y="578054"/>
                  </a:lnTo>
                  <a:lnTo>
                    <a:pt x="359359" y="612677"/>
                  </a:lnTo>
                  <a:lnTo>
                    <a:pt x="331727" y="648086"/>
                  </a:lnTo>
                  <a:lnTo>
                    <a:pt x="305055" y="684265"/>
                  </a:lnTo>
                  <a:lnTo>
                    <a:pt x="279363" y="721192"/>
                  </a:lnTo>
                  <a:lnTo>
                    <a:pt x="254669" y="758849"/>
                  </a:lnTo>
                  <a:lnTo>
                    <a:pt x="230992" y="797218"/>
                  </a:lnTo>
                  <a:lnTo>
                    <a:pt x="208353" y="836277"/>
                  </a:lnTo>
                  <a:lnTo>
                    <a:pt x="186769" y="876010"/>
                  </a:lnTo>
                  <a:lnTo>
                    <a:pt x="166261" y="916395"/>
                  </a:lnTo>
                  <a:lnTo>
                    <a:pt x="146847" y="957415"/>
                  </a:lnTo>
                  <a:lnTo>
                    <a:pt x="128546" y="999049"/>
                  </a:lnTo>
                  <a:lnTo>
                    <a:pt x="111378" y="1041280"/>
                  </a:lnTo>
                  <a:lnTo>
                    <a:pt x="95362" y="1084086"/>
                  </a:lnTo>
                  <a:lnTo>
                    <a:pt x="80518" y="1127451"/>
                  </a:lnTo>
                  <a:lnTo>
                    <a:pt x="66863" y="1171353"/>
                  </a:lnTo>
                  <a:lnTo>
                    <a:pt x="54418" y="1215775"/>
                  </a:lnTo>
                  <a:lnTo>
                    <a:pt x="43201" y="1260696"/>
                  </a:lnTo>
                  <a:lnTo>
                    <a:pt x="33232" y="1306098"/>
                  </a:lnTo>
                  <a:lnTo>
                    <a:pt x="24531" y="1351961"/>
                  </a:lnTo>
                  <a:lnTo>
                    <a:pt x="17115" y="1398267"/>
                  </a:lnTo>
                  <a:lnTo>
                    <a:pt x="11005" y="1444996"/>
                  </a:lnTo>
                  <a:lnTo>
                    <a:pt x="6219" y="1492129"/>
                  </a:lnTo>
                  <a:lnTo>
                    <a:pt x="2776" y="1539647"/>
                  </a:lnTo>
                  <a:lnTo>
                    <a:pt x="697" y="1587530"/>
                  </a:lnTo>
                  <a:lnTo>
                    <a:pt x="0" y="1635760"/>
                  </a:lnTo>
                  <a:lnTo>
                    <a:pt x="697" y="1683989"/>
                  </a:lnTo>
                  <a:lnTo>
                    <a:pt x="2776" y="1731872"/>
                  </a:lnTo>
                  <a:lnTo>
                    <a:pt x="6219" y="1779390"/>
                  </a:lnTo>
                  <a:lnTo>
                    <a:pt x="11005" y="1826523"/>
                  </a:lnTo>
                  <a:lnTo>
                    <a:pt x="17115" y="1873252"/>
                  </a:lnTo>
                  <a:lnTo>
                    <a:pt x="24531" y="1919558"/>
                  </a:lnTo>
                  <a:lnTo>
                    <a:pt x="33232" y="1965421"/>
                  </a:lnTo>
                  <a:lnTo>
                    <a:pt x="43201" y="2010823"/>
                  </a:lnTo>
                  <a:lnTo>
                    <a:pt x="54418" y="2055744"/>
                  </a:lnTo>
                  <a:lnTo>
                    <a:pt x="66863" y="2100166"/>
                  </a:lnTo>
                  <a:lnTo>
                    <a:pt x="80518" y="2144068"/>
                  </a:lnTo>
                  <a:lnTo>
                    <a:pt x="95362" y="2187433"/>
                  </a:lnTo>
                  <a:lnTo>
                    <a:pt x="111378" y="2230239"/>
                  </a:lnTo>
                  <a:lnTo>
                    <a:pt x="128546" y="2272470"/>
                  </a:lnTo>
                  <a:lnTo>
                    <a:pt x="146847" y="2314104"/>
                  </a:lnTo>
                  <a:lnTo>
                    <a:pt x="166261" y="2355124"/>
                  </a:lnTo>
                  <a:lnTo>
                    <a:pt x="186769" y="2395509"/>
                  </a:lnTo>
                  <a:lnTo>
                    <a:pt x="208353" y="2435242"/>
                  </a:lnTo>
                  <a:lnTo>
                    <a:pt x="230992" y="2474301"/>
                  </a:lnTo>
                  <a:lnTo>
                    <a:pt x="254669" y="2512670"/>
                  </a:lnTo>
                  <a:lnTo>
                    <a:pt x="279363" y="2550327"/>
                  </a:lnTo>
                  <a:lnTo>
                    <a:pt x="305055" y="2587254"/>
                  </a:lnTo>
                  <a:lnTo>
                    <a:pt x="331727" y="2623433"/>
                  </a:lnTo>
                  <a:lnTo>
                    <a:pt x="359359" y="2658842"/>
                  </a:lnTo>
                  <a:lnTo>
                    <a:pt x="387932" y="2693465"/>
                  </a:lnTo>
                  <a:lnTo>
                    <a:pt x="417426" y="2727281"/>
                  </a:lnTo>
                  <a:lnTo>
                    <a:pt x="447823" y="2760270"/>
                  </a:lnTo>
                  <a:lnTo>
                    <a:pt x="479104" y="2792415"/>
                  </a:lnTo>
                  <a:lnTo>
                    <a:pt x="511249" y="2823696"/>
                  </a:lnTo>
                  <a:lnTo>
                    <a:pt x="544238" y="2854093"/>
                  </a:lnTo>
                  <a:lnTo>
                    <a:pt x="578054" y="2883587"/>
                  </a:lnTo>
                  <a:lnTo>
                    <a:pt x="612677" y="2912160"/>
                  </a:lnTo>
                  <a:lnTo>
                    <a:pt x="648086" y="2939792"/>
                  </a:lnTo>
                  <a:lnTo>
                    <a:pt x="684265" y="2966464"/>
                  </a:lnTo>
                  <a:lnTo>
                    <a:pt x="721192" y="2992156"/>
                  </a:lnTo>
                  <a:lnTo>
                    <a:pt x="758849" y="3016850"/>
                  </a:lnTo>
                  <a:lnTo>
                    <a:pt x="797218" y="3040527"/>
                  </a:lnTo>
                  <a:lnTo>
                    <a:pt x="836277" y="3063166"/>
                  </a:lnTo>
                  <a:lnTo>
                    <a:pt x="876010" y="3084750"/>
                  </a:lnTo>
                  <a:lnTo>
                    <a:pt x="916395" y="3105258"/>
                  </a:lnTo>
                  <a:lnTo>
                    <a:pt x="957415" y="3124672"/>
                  </a:lnTo>
                  <a:lnTo>
                    <a:pt x="999049" y="3142973"/>
                  </a:lnTo>
                  <a:lnTo>
                    <a:pt x="1041280" y="3160141"/>
                  </a:lnTo>
                  <a:lnTo>
                    <a:pt x="1084086" y="3176157"/>
                  </a:lnTo>
                  <a:lnTo>
                    <a:pt x="1127451" y="3191001"/>
                  </a:lnTo>
                  <a:lnTo>
                    <a:pt x="1171353" y="3204656"/>
                  </a:lnTo>
                  <a:lnTo>
                    <a:pt x="1215775" y="3217101"/>
                  </a:lnTo>
                  <a:lnTo>
                    <a:pt x="1260696" y="3228318"/>
                  </a:lnTo>
                  <a:lnTo>
                    <a:pt x="1306098" y="3238287"/>
                  </a:lnTo>
                  <a:lnTo>
                    <a:pt x="1351961" y="3246988"/>
                  </a:lnTo>
                  <a:lnTo>
                    <a:pt x="1398267" y="3254404"/>
                  </a:lnTo>
                  <a:lnTo>
                    <a:pt x="1444996" y="3260514"/>
                  </a:lnTo>
                  <a:lnTo>
                    <a:pt x="1492129" y="3265300"/>
                  </a:lnTo>
                  <a:lnTo>
                    <a:pt x="1539647" y="3268743"/>
                  </a:lnTo>
                  <a:lnTo>
                    <a:pt x="1587530" y="3270822"/>
                  </a:lnTo>
                  <a:lnTo>
                    <a:pt x="1635760" y="3271520"/>
                  </a:lnTo>
                  <a:lnTo>
                    <a:pt x="1683989" y="3270822"/>
                  </a:lnTo>
                  <a:lnTo>
                    <a:pt x="1731872" y="3268743"/>
                  </a:lnTo>
                  <a:lnTo>
                    <a:pt x="1779390" y="3265300"/>
                  </a:lnTo>
                  <a:lnTo>
                    <a:pt x="1826523" y="3260514"/>
                  </a:lnTo>
                  <a:lnTo>
                    <a:pt x="1873252" y="3254404"/>
                  </a:lnTo>
                  <a:lnTo>
                    <a:pt x="1919558" y="3246988"/>
                  </a:lnTo>
                  <a:lnTo>
                    <a:pt x="1965421" y="3238287"/>
                  </a:lnTo>
                  <a:lnTo>
                    <a:pt x="2010823" y="3228318"/>
                  </a:lnTo>
                  <a:lnTo>
                    <a:pt x="2055744" y="3217101"/>
                  </a:lnTo>
                  <a:lnTo>
                    <a:pt x="2100166" y="3204656"/>
                  </a:lnTo>
                  <a:lnTo>
                    <a:pt x="2144068" y="3191001"/>
                  </a:lnTo>
                  <a:lnTo>
                    <a:pt x="2187433" y="3176157"/>
                  </a:lnTo>
                  <a:lnTo>
                    <a:pt x="2230239" y="3160141"/>
                  </a:lnTo>
                  <a:lnTo>
                    <a:pt x="2272470" y="3142973"/>
                  </a:lnTo>
                  <a:lnTo>
                    <a:pt x="2314104" y="3124672"/>
                  </a:lnTo>
                  <a:lnTo>
                    <a:pt x="2355124" y="3105258"/>
                  </a:lnTo>
                  <a:lnTo>
                    <a:pt x="2395509" y="3084750"/>
                  </a:lnTo>
                  <a:lnTo>
                    <a:pt x="2435242" y="3063166"/>
                  </a:lnTo>
                  <a:lnTo>
                    <a:pt x="2474301" y="3040527"/>
                  </a:lnTo>
                  <a:lnTo>
                    <a:pt x="2512670" y="3016850"/>
                  </a:lnTo>
                  <a:lnTo>
                    <a:pt x="2550327" y="2992156"/>
                  </a:lnTo>
                  <a:lnTo>
                    <a:pt x="2587254" y="2966464"/>
                  </a:lnTo>
                  <a:lnTo>
                    <a:pt x="2623433" y="2939792"/>
                  </a:lnTo>
                  <a:lnTo>
                    <a:pt x="2658842" y="2912160"/>
                  </a:lnTo>
                  <a:lnTo>
                    <a:pt x="2693465" y="2883587"/>
                  </a:lnTo>
                  <a:lnTo>
                    <a:pt x="2727281" y="2854093"/>
                  </a:lnTo>
                  <a:lnTo>
                    <a:pt x="2760270" y="2823696"/>
                  </a:lnTo>
                  <a:lnTo>
                    <a:pt x="2792415" y="2792415"/>
                  </a:lnTo>
                  <a:lnTo>
                    <a:pt x="2823696" y="2760270"/>
                  </a:lnTo>
                  <a:lnTo>
                    <a:pt x="2854093" y="2727281"/>
                  </a:lnTo>
                  <a:lnTo>
                    <a:pt x="2883587" y="2693465"/>
                  </a:lnTo>
                  <a:lnTo>
                    <a:pt x="2912160" y="2658842"/>
                  </a:lnTo>
                  <a:lnTo>
                    <a:pt x="2939792" y="2623433"/>
                  </a:lnTo>
                  <a:lnTo>
                    <a:pt x="2966464" y="2587254"/>
                  </a:lnTo>
                  <a:lnTo>
                    <a:pt x="2992156" y="2550327"/>
                  </a:lnTo>
                  <a:lnTo>
                    <a:pt x="3016850" y="2512670"/>
                  </a:lnTo>
                  <a:lnTo>
                    <a:pt x="3040527" y="2474301"/>
                  </a:lnTo>
                  <a:lnTo>
                    <a:pt x="3063166" y="2435242"/>
                  </a:lnTo>
                  <a:lnTo>
                    <a:pt x="3084750" y="2395509"/>
                  </a:lnTo>
                  <a:lnTo>
                    <a:pt x="3105258" y="2355124"/>
                  </a:lnTo>
                  <a:lnTo>
                    <a:pt x="3124672" y="2314104"/>
                  </a:lnTo>
                  <a:lnTo>
                    <a:pt x="3142973" y="2272470"/>
                  </a:lnTo>
                  <a:lnTo>
                    <a:pt x="3160141" y="2230239"/>
                  </a:lnTo>
                  <a:lnTo>
                    <a:pt x="3176157" y="2187433"/>
                  </a:lnTo>
                  <a:lnTo>
                    <a:pt x="3191001" y="2144068"/>
                  </a:lnTo>
                  <a:lnTo>
                    <a:pt x="3204656" y="2100166"/>
                  </a:lnTo>
                  <a:lnTo>
                    <a:pt x="3217101" y="2055744"/>
                  </a:lnTo>
                  <a:lnTo>
                    <a:pt x="3228318" y="2010823"/>
                  </a:lnTo>
                  <a:lnTo>
                    <a:pt x="3238287" y="1965421"/>
                  </a:lnTo>
                  <a:lnTo>
                    <a:pt x="3246988" y="1919558"/>
                  </a:lnTo>
                  <a:lnTo>
                    <a:pt x="3254404" y="1873252"/>
                  </a:lnTo>
                  <a:lnTo>
                    <a:pt x="3260514" y="1826523"/>
                  </a:lnTo>
                  <a:lnTo>
                    <a:pt x="3265300" y="1779390"/>
                  </a:lnTo>
                  <a:lnTo>
                    <a:pt x="3268743" y="1731872"/>
                  </a:lnTo>
                  <a:lnTo>
                    <a:pt x="3270822" y="1683989"/>
                  </a:lnTo>
                  <a:lnTo>
                    <a:pt x="3271519" y="1635760"/>
                  </a:lnTo>
                  <a:lnTo>
                    <a:pt x="3270822" y="1587530"/>
                  </a:lnTo>
                  <a:lnTo>
                    <a:pt x="3268743" y="1539647"/>
                  </a:lnTo>
                  <a:lnTo>
                    <a:pt x="3265300" y="1492129"/>
                  </a:lnTo>
                  <a:lnTo>
                    <a:pt x="3260514" y="1444996"/>
                  </a:lnTo>
                  <a:lnTo>
                    <a:pt x="3254404" y="1398267"/>
                  </a:lnTo>
                  <a:lnTo>
                    <a:pt x="3246988" y="1351961"/>
                  </a:lnTo>
                  <a:lnTo>
                    <a:pt x="3238287" y="1306098"/>
                  </a:lnTo>
                  <a:lnTo>
                    <a:pt x="3228318" y="1260696"/>
                  </a:lnTo>
                  <a:lnTo>
                    <a:pt x="3217101" y="1215775"/>
                  </a:lnTo>
                  <a:lnTo>
                    <a:pt x="3204656" y="1171353"/>
                  </a:lnTo>
                  <a:lnTo>
                    <a:pt x="3191001" y="1127451"/>
                  </a:lnTo>
                  <a:lnTo>
                    <a:pt x="3176157" y="1084086"/>
                  </a:lnTo>
                  <a:lnTo>
                    <a:pt x="3160141" y="1041280"/>
                  </a:lnTo>
                  <a:lnTo>
                    <a:pt x="3142973" y="999049"/>
                  </a:lnTo>
                  <a:lnTo>
                    <a:pt x="3124672" y="957415"/>
                  </a:lnTo>
                  <a:lnTo>
                    <a:pt x="3105258" y="916395"/>
                  </a:lnTo>
                  <a:lnTo>
                    <a:pt x="3084750" y="876010"/>
                  </a:lnTo>
                  <a:lnTo>
                    <a:pt x="3063166" y="836277"/>
                  </a:lnTo>
                  <a:lnTo>
                    <a:pt x="3040527" y="797218"/>
                  </a:lnTo>
                  <a:lnTo>
                    <a:pt x="3016850" y="758849"/>
                  </a:lnTo>
                  <a:lnTo>
                    <a:pt x="2992156" y="721192"/>
                  </a:lnTo>
                  <a:lnTo>
                    <a:pt x="2966464" y="684265"/>
                  </a:lnTo>
                  <a:lnTo>
                    <a:pt x="2939792" y="648086"/>
                  </a:lnTo>
                  <a:lnTo>
                    <a:pt x="2912160" y="612677"/>
                  </a:lnTo>
                  <a:lnTo>
                    <a:pt x="2883587" y="578054"/>
                  </a:lnTo>
                  <a:lnTo>
                    <a:pt x="2854093" y="544238"/>
                  </a:lnTo>
                  <a:lnTo>
                    <a:pt x="2823696" y="511249"/>
                  </a:lnTo>
                  <a:lnTo>
                    <a:pt x="2792415" y="479104"/>
                  </a:lnTo>
                  <a:lnTo>
                    <a:pt x="2760270" y="447823"/>
                  </a:lnTo>
                  <a:lnTo>
                    <a:pt x="2727281" y="417426"/>
                  </a:lnTo>
                  <a:lnTo>
                    <a:pt x="2693465" y="387932"/>
                  </a:lnTo>
                  <a:lnTo>
                    <a:pt x="2658842" y="359359"/>
                  </a:lnTo>
                  <a:lnTo>
                    <a:pt x="2623433" y="331727"/>
                  </a:lnTo>
                  <a:lnTo>
                    <a:pt x="2587254" y="305055"/>
                  </a:lnTo>
                  <a:lnTo>
                    <a:pt x="2550327" y="279363"/>
                  </a:lnTo>
                  <a:lnTo>
                    <a:pt x="2512670" y="254669"/>
                  </a:lnTo>
                  <a:lnTo>
                    <a:pt x="2474301" y="230992"/>
                  </a:lnTo>
                  <a:lnTo>
                    <a:pt x="2435242" y="208353"/>
                  </a:lnTo>
                  <a:lnTo>
                    <a:pt x="2395509" y="186769"/>
                  </a:lnTo>
                  <a:lnTo>
                    <a:pt x="2355124" y="166261"/>
                  </a:lnTo>
                  <a:lnTo>
                    <a:pt x="2314104" y="146847"/>
                  </a:lnTo>
                  <a:lnTo>
                    <a:pt x="2272470" y="128546"/>
                  </a:lnTo>
                  <a:lnTo>
                    <a:pt x="2230239" y="111378"/>
                  </a:lnTo>
                  <a:lnTo>
                    <a:pt x="2187433" y="95362"/>
                  </a:lnTo>
                  <a:lnTo>
                    <a:pt x="2144068" y="80518"/>
                  </a:lnTo>
                  <a:lnTo>
                    <a:pt x="2100166" y="66863"/>
                  </a:lnTo>
                  <a:lnTo>
                    <a:pt x="2055744" y="54418"/>
                  </a:lnTo>
                  <a:lnTo>
                    <a:pt x="2010823" y="43201"/>
                  </a:lnTo>
                  <a:lnTo>
                    <a:pt x="1965421" y="33232"/>
                  </a:lnTo>
                  <a:lnTo>
                    <a:pt x="1919558" y="24531"/>
                  </a:lnTo>
                  <a:lnTo>
                    <a:pt x="1873252" y="17115"/>
                  </a:lnTo>
                  <a:lnTo>
                    <a:pt x="1826523" y="11005"/>
                  </a:lnTo>
                  <a:lnTo>
                    <a:pt x="1779390" y="6219"/>
                  </a:lnTo>
                  <a:lnTo>
                    <a:pt x="1731872" y="2776"/>
                  </a:lnTo>
                  <a:lnTo>
                    <a:pt x="1683989" y="697"/>
                  </a:lnTo>
                  <a:lnTo>
                    <a:pt x="1635760" y="0"/>
                  </a:lnTo>
                  <a:close/>
                </a:path>
              </a:pathLst>
            </a:custGeom>
            <a:solidFill>
              <a:srgbClr val="1D9EBA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4720" y="2011679"/>
              <a:ext cx="3271520" cy="3271520"/>
            </a:xfrm>
            <a:custGeom>
              <a:avLst/>
              <a:gdLst/>
              <a:ahLst/>
              <a:cxnLst/>
              <a:rect l="l" t="t" r="r" b="b"/>
              <a:pathLst>
                <a:path w="3271520" h="3271520">
                  <a:moveTo>
                    <a:pt x="1635759" y="0"/>
                  </a:moveTo>
                  <a:lnTo>
                    <a:pt x="1587530" y="697"/>
                  </a:lnTo>
                  <a:lnTo>
                    <a:pt x="1539647" y="2776"/>
                  </a:lnTo>
                  <a:lnTo>
                    <a:pt x="1492129" y="6219"/>
                  </a:lnTo>
                  <a:lnTo>
                    <a:pt x="1444996" y="11005"/>
                  </a:lnTo>
                  <a:lnTo>
                    <a:pt x="1398267" y="17115"/>
                  </a:lnTo>
                  <a:lnTo>
                    <a:pt x="1351961" y="24531"/>
                  </a:lnTo>
                  <a:lnTo>
                    <a:pt x="1306098" y="33232"/>
                  </a:lnTo>
                  <a:lnTo>
                    <a:pt x="1260696" y="43201"/>
                  </a:lnTo>
                  <a:lnTo>
                    <a:pt x="1215775" y="54418"/>
                  </a:lnTo>
                  <a:lnTo>
                    <a:pt x="1171353" y="66863"/>
                  </a:lnTo>
                  <a:lnTo>
                    <a:pt x="1127451" y="80518"/>
                  </a:lnTo>
                  <a:lnTo>
                    <a:pt x="1084086" y="95362"/>
                  </a:lnTo>
                  <a:lnTo>
                    <a:pt x="1041280" y="111378"/>
                  </a:lnTo>
                  <a:lnTo>
                    <a:pt x="999049" y="128546"/>
                  </a:lnTo>
                  <a:lnTo>
                    <a:pt x="957415" y="146847"/>
                  </a:lnTo>
                  <a:lnTo>
                    <a:pt x="916395" y="166261"/>
                  </a:lnTo>
                  <a:lnTo>
                    <a:pt x="876010" y="186769"/>
                  </a:lnTo>
                  <a:lnTo>
                    <a:pt x="836277" y="208353"/>
                  </a:lnTo>
                  <a:lnTo>
                    <a:pt x="797218" y="230992"/>
                  </a:lnTo>
                  <a:lnTo>
                    <a:pt x="758849" y="254669"/>
                  </a:lnTo>
                  <a:lnTo>
                    <a:pt x="721192" y="279363"/>
                  </a:lnTo>
                  <a:lnTo>
                    <a:pt x="684265" y="305055"/>
                  </a:lnTo>
                  <a:lnTo>
                    <a:pt x="648086" y="331727"/>
                  </a:lnTo>
                  <a:lnTo>
                    <a:pt x="612677" y="359359"/>
                  </a:lnTo>
                  <a:lnTo>
                    <a:pt x="578054" y="387932"/>
                  </a:lnTo>
                  <a:lnTo>
                    <a:pt x="544238" y="417426"/>
                  </a:lnTo>
                  <a:lnTo>
                    <a:pt x="511249" y="447823"/>
                  </a:lnTo>
                  <a:lnTo>
                    <a:pt x="479104" y="479104"/>
                  </a:lnTo>
                  <a:lnTo>
                    <a:pt x="447823" y="511249"/>
                  </a:lnTo>
                  <a:lnTo>
                    <a:pt x="417426" y="544238"/>
                  </a:lnTo>
                  <a:lnTo>
                    <a:pt x="387932" y="578054"/>
                  </a:lnTo>
                  <a:lnTo>
                    <a:pt x="359359" y="612677"/>
                  </a:lnTo>
                  <a:lnTo>
                    <a:pt x="331727" y="648086"/>
                  </a:lnTo>
                  <a:lnTo>
                    <a:pt x="305055" y="684265"/>
                  </a:lnTo>
                  <a:lnTo>
                    <a:pt x="279363" y="721192"/>
                  </a:lnTo>
                  <a:lnTo>
                    <a:pt x="254669" y="758849"/>
                  </a:lnTo>
                  <a:lnTo>
                    <a:pt x="230992" y="797218"/>
                  </a:lnTo>
                  <a:lnTo>
                    <a:pt x="208353" y="836277"/>
                  </a:lnTo>
                  <a:lnTo>
                    <a:pt x="186769" y="876010"/>
                  </a:lnTo>
                  <a:lnTo>
                    <a:pt x="166261" y="916395"/>
                  </a:lnTo>
                  <a:lnTo>
                    <a:pt x="146847" y="957415"/>
                  </a:lnTo>
                  <a:lnTo>
                    <a:pt x="128546" y="999049"/>
                  </a:lnTo>
                  <a:lnTo>
                    <a:pt x="111378" y="1041280"/>
                  </a:lnTo>
                  <a:lnTo>
                    <a:pt x="95362" y="1084086"/>
                  </a:lnTo>
                  <a:lnTo>
                    <a:pt x="80518" y="1127451"/>
                  </a:lnTo>
                  <a:lnTo>
                    <a:pt x="66863" y="1171353"/>
                  </a:lnTo>
                  <a:lnTo>
                    <a:pt x="54418" y="1215775"/>
                  </a:lnTo>
                  <a:lnTo>
                    <a:pt x="43201" y="1260696"/>
                  </a:lnTo>
                  <a:lnTo>
                    <a:pt x="33232" y="1306098"/>
                  </a:lnTo>
                  <a:lnTo>
                    <a:pt x="24531" y="1351961"/>
                  </a:lnTo>
                  <a:lnTo>
                    <a:pt x="17115" y="1398267"/>
                  </a:lnTo>
                  <a:lnTo>
                    <a:pt x="11005" y="1444996"/>
                  </a:lnTo>
                  <a:lnTo>
                    <a:pt x="6219" y="1492129"/>
                  </a:lnTo>
                  <a:lnTo>
                    <a:pt x="2776" y="1539647"/>
                  </a:lnTo>
                  <a:lnTo>
                    <a:pt x="697" y="1587530"/>
                  </a:lnTo>
                  <a:lnTo>
                    <a:pt x="0" y="1635760"/>
                  </a:lnTo>
                  <a:lnTo>
                    <a:pt x="697" y="1683989"/>
                  </a:lnTo>
                  <a:lnTo>
                    <a:pt x="2776" y="1731872"/>
                  </a:lnTo>
                  <a:lnTo>
                    <a:pt x="6219" y="1779390"/>
                  </a:lnTo>
                  <a:lnTo>
                    <a:pt x="11005" y="1826523"/>
                  </a:lnTo>
                  <a:lnTo>
                    <a:pt x="17115" y="1873252"/>
                  </a:lnTo>
                  <a:lnTo>
                    <a:pt x="24531" y="1919558"/>
                  </a:lnTo>
                  <a:lnTo>
                    <a:pt x="33232" y="1965421"/>
                  </a:lnTo>
                  <a:lnTo>
                    <a:pt x="43201" y="2010823"/>
                  </a:lnTo>
                  <a:lnTo>
                    <a:pt x="54418" y="2055744"/>
                  </a:lnTo>
                  <a:lnTo>
                    <a:pt x="66863" y="2100166"/>
                  </a:lnTo>
                  <a:lnTo>
                    <a:pt x="80518" y="2144068"/>
                  </a:lnTo>
                  <a:lnTo>
                    <a:pt x="95362" y="2187433"/>
                  </a:lnTo>
                  <a:lnTo>
                    <a:pt x="111378" y="2230239"/>
                  </a:lnTo>
                  <a:lnTo>
                    <a:pt x="128546" y="2272470"/>
                  </a:lnTo>
                  <a:lnTo>
                    <a:pt x="146847" y="2314104"/>
                  </a:lnTo>
                  <a:lnTo>
                    <a:pt x="166261" y="2355124"/>
                  </a:lnTo>
                  <a:lnTo>
                    <a:pt x="186769" y="2395509"/>
                  </a:lnTo>
                  <a:lnTo>
                    <a:pt x="208353" y="2435242"/>
                  </a:lnTo>
                  <a:lnTo>
                    <a:pt x="230992" y="2474301"/>
                  </a:lnTo>
                  <a:lnTo>
                    <a:pt x="254669" y="2512670"/>
                  </a:lnTo>
                  <a:lnTo>
                    <a:pt x="279363" y="2550327"/>
                  </a:lnTo>
                  <a:lnTo>
                    <a:pt x="305055" y="2587254"/>
                  </a:lnTo>
                  <a:lnTo>
                    <a:pt x="331727" y="2623433"/>
                  </a:lnTo>
                  <a:lnTo>
                    <a:pt x="359359" y="2658842"/>
                  </a:lnTo>
                  <a:lnTo>
                    <a:pt x="387932" y="2693465"/>
                  </a:lnTo>
                  <a:lnTo>
                    <a:pt x="417426" y="2727281"/>
                  </a:lnTo>
                  <a:lnTo>
                    <a:pt x="447823" y="2760270"/>
                  </a:lnTo>
                  <a:lnTo>
                    <a:pt x="479104" y="2792415"/>
                  </a:lnTo>
                  <a:lnTo>
                    <a:pt x="511249" y="2823696"/>
                  </a:lnTo>
                  <a:lnTo>
                    <a:pt x="544238" y="2854093"/>
                  </a:lnTo>
                  <a:lnTo>
                    <a:pt x="578054" y="2883587"/>
                  </a:lnTo>
                  <a:lnTo>
                    <a:pt x="612677" y="2912160"/>
                  </a:lnTo>
                  <a:lnTo>
                    <a:pt x="648086" y="2939792"/>
                  </a:lnTo>
                  <a:lnTo>
                    <a:pt x="684265" y="2966464"/>
                  </a:lnTo>
                  <a:lnTo>
                    <a:pt x="721192" y="2992156"/>
                  </a:lnTo>
                  <a:lnTo>
                    <a:pt x="758849" y="3016850"/>
                  </a:lnTo>
                  <a:lnTo>
                    <a:pt x="797218" y="3040527"/>
                  </a:lnTo>
                  <a:lnTo>
                    <a:pt x="836277" y="3063166"/>
                  </a:lnTo>
                  <a:lnTo>
                    <a:pt x="876010" y="3084750"/>
                  </a:lnTo>
                  <a:lnTo>
                    <a:pt x="916395" y="3105258"/>
                  </a:lnTo>
                  <a:lnTo>
                    <a:pt x="957415" y="3124672"/>
                  </a:lnTo>
                  <a:lnTo>
                    <a:pt x="999049" y="3142973"/>
                  </a:lnTo>
                  <a:lnTo>
                    <a:pt x="1041280" y="3160141"/>
                  </a:lnTo>
                  <a:lnTo>
                    <a:pt x="1084086" y="3176157"/>
                  </a:lnTo>
                  <a:lnTo>
                    <a:pt x="1127451" y="3191001"/>
                  </a:lnTo>
                  <a:lnTo>
                    <a:pt x="1171353" y="3204656"/>
                  </a:lnTo>
                  <a:lnTo>
                    <a:pt x="1215775" y="3217101"/>
                  </a:lnTo>
                  <a:lnTo>
                    <a:pt x="1260696" y="3228318"/>
                  </a:lnTo>
                  <a:lnTo>
                    <a:pt x="1306098" y="3238287"/>
                  </a:lnTo>
                  <a:lnTo>
                    <a:pt x="1351961" y="3246988"/>
                  </a:lnTo>
                  <a:lnTo>
                    <a:pt x="1398267" y="3254404"/>
                  </a:lnTo>
                  <a:lnTo>
                    <a:pt x="1444996" y="3260514"/>
                  </a:lnTo>
                  <a:lnTo>
                    <a:pt x="1492129" y="3265300"/>
                  </a:lnTo>
                  <a:lnTo>
                    <a:pt x="1539647" y="3268743"/>
                  </a:lnTo>
                  <a:lnTo>
                    <a:pt x="1587530" y="3270822"/>
                  </a:lnTo>
                  <a:lnTo>
                    <a:pt x="1635759" y="3271520"/>
                  </a:lnTo>
                  <a:lnTo>
                    <a:pt x="1683989" y="3270822"/>
                  </a:lnTo>
                  <a:lnTo>
                    <a:pt x="1731872" y="3268743"/>
                  </a:lnTo>
                  <a:lnTo>
                    <a:pt x="1779390" y="3265300"/>
                  </a:lnTo>
                  <a:lnTo>
                    <a:pt x="1826523" y="3260514"/>
                  </a:lnTo>
                  <a:lnTo>
                    <a:pt x="1873252" y="3254404"/>
                  </a:lnTo>
                  <a:lnTo>
                    <a:pt x="1919558" y="3246988"/>
                  </a:lnTo>
                  <a:lnTo>
                    <a:pt x="1965421" y="3238287"/>
                  </a:lnTo>
                  <a:lnTo>
                    <a:pt x="2010823" y="3228318"/>
                  </a:lnTo>
                  <a:lnTo>
                    <a:pt x="2055744" y="3217101"/>
                  </a:lnTo>
                  <a:lnTo>
                    <a:pt x="2100166" y="3204656"/>
                  </a:lnTo>
                  <a:lnTo>
                    <a:pt x="2144068" y="3191001"/>
                  </a:lnTo>
                  <a:lnTo>
                    <a:pt x="2187433" y="3176157"/>
                  </a:lnTo>
                  <a:lnTo>
                    <a:pt x="2230239" y="3160141"/>
                  </a:lnTo>
                  <a:lnTo>
                    <a:pt x="2272470" y="3142973"/>
                  </a:lnTo>
                  <a:lnTo>
                    <a:pt x="2314104" y="3124672"/>
                  </a:lnTo>
                  <a:lnTo>
                    <a:pt x="2355124" y="3105258"/>
                  </a:lnTo>
                  <a:lnTo>
                    <a:pt x="2395509" y="3084750"/>
                  </a:lnTo>
                  <a:lnTo>
                    <a:pt x="2435242" y="3063166"/>
                  </a:lnTo>
                  <a:lnTo>
                    <a:pt x="2474301" y="3040527"/>
                  </a:lnTo>
                  <a:lnTo>
                    <a:pt x="2512670" y="3016850"/>
                  </a:lnTo>
                  <a:lnTo>
                    <a:pt x="2550327" y="2992156"/>
                  </a:lnTo>
                  <a:lnTo>
                    <a:pt x="2587254" y="2966464"/>
                  </a:lnTo>
                  <a:lnTo>
                    <a:pt x="2623433" y="2939792"/>
                  </a:lnTo>
                  <a:lnTo>
                    <a:pt x="2658842" y="2912160"/>
                  </a:lnTo>
                  <a:lnTo>
                    <a:pt x="2693465" y="2883587"/>
                  </a:lnTo>
                  <a:lnTo>
                    <a:pt x="2727281" y="2854093"/>
                  </a:lnTo>
                  <a:lnTo>
                    <a:pt x="2760270" y="2823696"/>
                  </a:lnTo>
                  <a:lnTo>
                    <a:pt x="2792415" y="2792415"/>
                  </a:lnTo>
                  <a:lnTo>
                    <a:pt x="2823696" y="2760270"/>
                  </a:lnTo>
                  <a:lnTo>
                    <a:pt x="2854093" y="2727281"/>
                  </a:lnTo>
                  <a:lnTo>
                    <a:pt x="2883587" y="2693465"/>
                  </a:lnTo>
                  <a:lnTo>
                    <a:pt x="2912160" y="2658842"/>
                  </a:lnTo>
                  <a:lnTo>
                    <a:pt x="2939792" y="2623433"/>
                  </a:lnTo>
                  <a:lnTo>
                    <a:pt x="2966464" y="2587254"/>
                  </a:lnTo>
                  <a:lnTo>
                    <a:pt x="2992156" y="2550327"/>
                  </a:lnTo>
                  <a:lnTo>
                    <a:pt x="3016850" y="2512670"/>
                  </a:lnTo>
                  <a:lnTo>
                    <a:pt x="3040527" y="2474301"/>
                  </a:lnTo>
                  <a:lnTo>
                    <a:pt x="3063166" y="2435242"/>
                  </a:lnTo>
                  <a:lnTo>
                    <a:pt x="3084750" y="2395509"/>
                  </a:lnTo>
                  <a:lnTo>
                    <a:pt x="3105258" y="2355124"/>
                  </a:lnTo>
                  <a:lnTo>
                    <a:pt x="3124672" y="2314104"/>
                  </a:lnTo>
                  <a:lnTo>
                    <a:pt x="3142973" y="2272470"/>
                  </a:lnTo>
                  <a:lnTo>
                    <a:pt x="3160141" y="2230239"/>
                  </a:lnTo>
                  <a:lnTo>
                    <a:pt x="3176157" y="2187433"/>
                  </a:lnTo>
                  <a:lnTo>
                    <a:pt x="3191001" y="2144068"/>
                  </a:lnTo>
                  <a:lnTo>
                    <a:pt x="3204656" y="2100166"/>
                  </a:lnTo>
                  <a:lnTo>
                    <a:pt x="3217101" y="2055744"/>
                  </a:lnTo>
                  <a:lnTo>
                    <a:pt x="3228318" y="2010823"/>
                  </a:lnTo>
                  <a:lnTo>
                    <a:pt x="3238287" y="1965421"/>
                  </a:lnTo>
                  <a:lnTo>
                    <a:pt x="3246988" y="1919558"/>
                  </a:lnTo>
                  <a:lnTo>
                    <a:pt x="3254404" y="1873252"/>
                  </a:lnTo>
                  <a:lnTo>
                    <a:pt x="3260514" y="1826523"/>
                  </a:lnTo>
                  <a:lnTo>
                    <a:pt x="3265300" y="1779390"/>
                  </a:lnTo>
                  <a:lnTo>
                    <a:pt x="3268743" y="1731872"/>
                  </a:lnTo>
                  <a:lnTo>
                    <a:pt x="3270822" y="1683989"/>
                  </a:lnTo>
                  <a:lnTo>
                    <a:pt x="3271520" y="1635760"/>
                  </a:lnTo>
                  <a:lnTo>
                    <a:pt x="3270822" y="1587530"/>
                  </a:lnTo>
                  <a:lnTo>
                    <a:pt x="3268743" y="1539647"/>
                  </a:lnTo>
                  <a:lnTo>
                    <a:pt x="3265300" y="1492129"/>
                  </a:lnTo>
                  <a:lnTo>
                    <a:pt x="3260514" y="1444996"/>
                  </a:lnTo>
                  <a:lnTo>
                    <a:pt x="3254404" y="1398267"/>
                  </a:lnTo>
                  <a:lnTo>
                    <a:pt x="3246988" y="1351961"/>
                  </a:lnTo>
                  <a:lnTo>
                    <a:pt x="3238287" y="1306098"/>
                  </a:lnTo>
                  <a:lnTo>
                    <a:pt x="3228318" y="1260696"/>
                  </a:lnTo>
                  <a:lnTo>
                    <a:pt x="3217101" y="1215775"/>
                  </a:lnTo>
                  <a:lnTo>
                    <a:pt x="3204656" y="1171353"/>
                  </a:lnTo>
                  <a:lnTo>
                    <a:pt x="3191001" y="1127451"/>
                  </a:lnTo>
                  <a:lnTo>
                    <a:pt x="3176157" y="1084086"/>
                  </a:lnTo>
                  <a:lnTo>
                    <a:pt x="3160141" y="1041280"/>
                  </a:lnTo>
                  <a:lnTo>
                    <a:pt x="3142973" y="999049"/>
                  </a:lnTo>
                  <a:lnTo>
                    <a:pt x="3124672" y="957415"/>
                  </a:lnTo>
                  <a:lnTo>
                    <a:pt x="3105258" y="916395"/>
                  </a:lnTo>
                  <a:lnTo>
                    <a:pt x="3084750" y="876010"/>
                  </a:lnTo>
                  <a:lnTo>
                    <a:pt x="3063166" y="836277"/>
                  </a:lnTo>
                  <a:lnTo>
                    <a:pt x="3040527" y="797218"/>
                  </a:lnTo>
                  <a:lnTo>
                    <a:pt x="3016850" y="758849"/>
                  </a:lnTo>
                  <a:lnTo>
                    <a:pt x="2992156" y="721192"/>
                  </a:lnTo>
                  <a:lnTo>
                    <a:pt x="2966464" y="684265"/>
                  </a:lnTo>
                  <a:lnTo>
                    <a:pt x="2939792" y="648086"/>
                  </a:lnTo>
                  <a:lnTo>
                    <a:pt x="2912160" y="612677"/>
                  </a:lnTo>
                  <a:lnTo>
                    <a:pt x="2883587" y="578054"/>
                  </a:lnTo>
                  <a:lnTo>
                    <a:pt x="2854093" y="544238"/>
                  </a:lnTo>
                  <a:lnTo>
                    <a:pt x="2823696" y="511249"/>
                  </a:lnTo>
                  <a:lnTo>
                    <a:pt x="2792415" y="479104"/>
                  </a:lnTo>
                  <a:lnTo>
                    <a:pt x="2760270" y="447823"/>
                  </a:lnTo>
                  <a:lnTo>
                    <a:pt x="2727281" y="417426"/>
                  </a:lnTo>
                  <a:lnTo>
                    <a:pt x="2693465" y="387932"/>
                  </a:lnTo>
                  <a:lnTo>
                    <a:pt x="2658842" y="359359"/>
                  </a:lnTo>
                  <a:lnTo>
                    <a:pt x="2623433" y="331727"/>
                  </a:lnTo>
                  <a:lnTo>
                    <a:pt x="2587254" y="305055"/>
                  </a:lnTo>
                  <a:lnTo>
                    <a:pt x="2550327" y="279363"/>
                  </a:lnTo>
                  <a:lnTo>
                    <a:pt x="2512670" y="254669"/>
                  </a:lnTo>
                  <a:lnTo>
                    <a:pt x="2474301" y="230992"/>
                  </a:lnTo>
                  <a:lnTo>
                    <a:pt x="2435242" y="208353"/>
                  </a:lnTo>
                  <a:lnTo>
                    <a:pt x="2395509" y="186769"/>
                  </a:lnTo>
                  <a:lnTo>
                    <a:pt x="2355124" y="166261"/>
                  </a:lnTo>
                  <a:lnTo>
                    <a:pt x="2314104" y="146847"/>
                  </a:lnTo>
                  <a:lnTo>
                    <a:pt x="2272470" y="128546"/>
                  </a:lnTo>
                  <a:lnTo>
                    <a:pt x="2230239" y="111378"/>
                  </a:lnTo>
                  <a:lnTo>
                    <a:pt x="2187433" y="95362"/>
                  </a:lnTo>
                  <a:lnTo>
                    <a:pt x="2144068" y="80518"/>
                  </a:lnTo>
                  <a:lnTo>
                    <a:pt x="2100166" y="66863"/>
                  </a:lnTo>
                  <a:lnTo>
                    <a:pt x="2055744" y="54418"/>
                  </a:lnTo>
                  <a:lnTo>
                    <a:pt x="2010823" y="43201"/>
                  </a:lnTo>
                  <a:lnTo>
                    <a:pt x="1965421" y="33232"/>
                  </a:lnTo>
                  <a:lnTo>
                    <a:pt x="1919558" y="24531"/>
                  </a:lnTo>
                  <a:lnTo>
                    <a:pt x="1873252" y="17115"/>
                  </a:lnTo>
                  <a:lnTo>
                    <a:pt x="1826523" y="11005"/>
                  </a:lnTo>
                  <a:lnTo>
                    <a:pt x="1779390" y="6219"/>
                  </a:lnTo>
                  <a:lnTo>
                    <a:pt x="1731872" y="2776"/>
                  </a:lnTo>
                  <a:lnTo>
                    <a:pt x="1683989" y="697"/>
                  </a:lnTo>
                  <a:lnTo>
                    <a:pt x="1635759" y="0"/>
                  </a:lnTo>
                  <a:close/>
                </a:path>
              </a:pathLst>
            </a:custGeom>
            <a:solidFill>
              <a:srgbClr val="9A9F1A">
                <a:alpha val="7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314384" y="5811653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39" h="294639">
                <a:moveTo>
                  <a:pt x="147319" y="0"/>
                </a:moveTo>
                <a:lnTo>
                  <a:pt x="100757" y="7510"/>
                </a:lnTo>
                <a:lnTo>
                  <a:pt x="60317" y="28424"/>
                </a:lnTo>
                <a:lnTo>
                  <a:pt x="28426" y="60314"/>
                </a:lnTo>
                <a:lnTo>
                  <a:pt x="7511" y="100755"/>
                </a:lnTo>
                <a:lnTo>
                  <a:pt x="0" y="147319"/>
                </a:lnTo>
                <a:lnTo>
                  <a:pt x="7511" y="193884"/>
                </a:lnTo>
                <a:lnTo>
                  <a:pt x="28426" y="234325"/>
                </a:lnTo>
                <a:lnTo>
                  <a:pt x="60317" y="266215"/>
                </a:lnTo>
                <a:lnTo>
                  <a:pt x="100757" y="287129"/>
                </a:lnTo>
                <a:lnTo>
                  <a:pt x="147319" y="294639"/>
                </a:lnTo>
                <a:lnTo>
                  <a:pt x="193886" y="287129"/>
                </a:lnTo>
                <a:lnTo>
                  <a:pt x="234328" y="266215"/>
                </a:lnTo>
                <a:lnTo>
                  <a:pt x="266217" y="234325"/>
                </a:lnTo>
                <a:lnTo>
                  <a:pt x="287130" y="193884"/>
                </a:lnTo>
                <a:lnTo>
                  <a:pt x="294639" y="147319"/>
                </a:lnTo>
                <a:lnTo>
                  <a:pt x="287130" y="100755"/>
                </a:lnTo>
                <a:lnTo>
                  <a:pt x="266217" y="60314"/>
                </a:lnTo>
                <a:lnTo>
                  <a:pt x="234328" y="28424"/>
                </a:lnTo>
                <a:lnTo>
                  <a:pt x="193886" y="7510"/>
                </a:lnTo>
                <a:lnTo>
                  <a:pt x="147319" y="0"/>
                </a:lnTo>
                <a:close/>
              </a:path>
            </a:pathLst>
          </a:custGeom>
          <a:solidFill>
            <a:srgbClr val="1D9EBA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7995" y="5805932"/>
            <a:ext cx="137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51171" y="582167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94" y="0"/>
                </a:moveTo>
                <a:lnTo>
                  <a:pt x="98550" y="7345"/>
                </a:lnTo>
                <a:lnTo>
                  <a:pt x="58995" y="27801"/>
                </a:lnTo>
                <a:lnTo>
                  <a:pt x="27802" y="58993"/>
                </a:lnTo>
                <a:lnTo>
                  <a:pt x="7346" y="98548"/>
                </a:lnTo>
                <a:lnTo>
                  <a:pt x="0" y="144092"/>
                </a:lnTo>
                <a:lnTo>
                  <a:pt x="7346" y="189637"/>
                </a:lnTo>
                <a:lnTo>
                  <a:pt x="27802" y="229192"/>
                </a:lnTo>
                <a:lnTo>
                  <a:pt x="58995" y="260384"/>
                </a:lnTo>
                <a:lnTo>
                  <a:pt x="98550" y="280839"/>
                </a:lnTo>
                <a:lnTo>
                  <a:pt x="144094" y="288185"/>
                </a:lnTo>
                <a:lnTo>
                  <a:pt x="189638" y="280839"/>
                </a:lnTo>
                <a:lnTo>
                  <a:pt x="229193" y="260384"/>
                </a:lnTo>
                <a:lnTo>
                  <a:pt x="260385" y="229192"/>
                </a:lnTo>
                <a:lnTo>
                  <a:pt x="280842" y="189637"/>
                </a:lnTo>
                <a:lnTo>
                  <a:pt x="288188" y="144092"/>
                </a:lnTo>
                <a:lnTo>
                  <a:pt x="280842" y="98548"/>
                </a:lnTo>
                <a:lnTo>
                  <a:pt x="260385" y="58993"/>
                </a:lnTo>
                <a:lnTo>
                  <a:pt x="229193" y="27801"/>
                </a:lnTo>
                <a:lnTo>
                  <a:pt x="189638" y="7345"/>
                </a:lnTo>
                <a:lnTo>
                  <a:pt x="144094" y="0"/>
                </a:lnTo>
                <a:close/>
              </a:path>
            </a:pathLst>
          </a:custGeom>
          <a:solidFill>
            <a:srgbClr val="9A9F1A">
              <a:alpha val="7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18100" y="5818123"/>
            <a:ext cx="114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74114"/>
            <a:ext cx="6777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Dev and Ops Fully Shared</a:t>
            </a:r>
            <a:r>
              <a:rPr sz="2800" b="0" spc="-55" dirty="0">
                <a:solidFill>
                  <a:srgbClr val="1D9EBA"/>
                </a:solidFill>
                <a:latin typeface="Arial"/>
                <a:cs typeface="Arial"/>
              </a:rPr>
              <a:t> </a:t>
            </a:r>
            <a:r>
              <a:rPr sz="2800" b="0" dirty="0">
                <a:solidFill>
                  <a:srgbClr val="1D9EBA"/>
                </a:solidFill>
                <a:latin typeface="Arial"/>
                <a:cs typeface="Arial"/>
              </a:rPr>
              <a:t>Responsibilities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54960" y="2011679"/>
            <a:ext cx="3352800" cy="3271520"/>
            <a:chOff x="2854960" y="2011679"/>
            <a:chExt cx="3352800" cy="3271520"/>
          </a:xfrm>
        </p:grpSpPr>
        <p:sp>
          <p:nvSpPr>
            <p:cNvPr id="5" name="object 5"/>
            <p:cNvSpPr/>
            <p:nvPr/>
          </p:nvSpPr>
          <p:spPr>
            <a:xfrm>
              <a:off x="2854960" y="2011679"/>
              <a:ext cx="3271520" cy="3271520"/>
            </a:xfrm>
            <a:custGeom>
              <a:avLst/>
              <a:gdLst/>
              <a:ahLst/>
              <a:cxnLst/>
              <a:rect l="l" t="t" r="r" b="b"/>
              <a:pathLst>
                <a:path w="3271520" h="3271520">
                  <a:moveTo>
                    <a:pt x="1635760" y="0"/>
                  </a:moveTo>
                  <a:lnTo>
                    <a:pt x="1587530" y="697"/>
                  </a:lnTo>
                  <a:lnTo>
                    <a:pt x="1539647" y="2776"/>
                  </a:lnTo>
                  <a:lnTo>
                    <a:pt x="1492129" y="6219"/>
                  </a:lnTo>
                  <a:lnTo>
                    <a:pt x="1444996" y="11005"/>
                  </a:lnTo>
                  <a:lnTo>
                    <a:pt x="1398267" y="17115"/>
                  </a:lnTo>
                  <a:lnTo>
                    <a:pt x="1351961" y="24531"/>
                  </a:lnTo>
                  <a:lnTo>
                    <a:pt x="1306098" y="33232"/>
                  </a:lnTo>
                  <a:lnTo>
                    <a:pt x="1260696" y="43201"/>
                  </a:lnTo>
                  <a:lnTo>
                    <a:pt x="1215775" y="54418"/>
                  </a:lnTo>
                  <a:lnTo>
                    <a:pt x="1171353" y="66863"/>
                  </a:lnTo>
                  <a:lnTo>
                    <a:pt x="1127451" y="80518"/>
                  </a:lnTo>
                  <a:lnTo>
                    <a:pt x="1084086" y="95362"/>
                  </a:lnTo>
                  <a:lnTo>
                    <a:pt x="1041280" y="111378"/>
                  </a:lnTo>
                  <a:lnTo>
                    <a:pt x="999049" y="128546"/>
                  </a:lnTo>
                  <a:lnTo>
                    <a:pt x="957415" y="146847"/>
                  </a:lnTo>
                  <a:lnTo>
                    <a:pt x="916395" y="166261"/>
                  </a:lnTo>
                  <a:lnTo>
                    <a:pt x="876010" y="186769"/>
                  </a:lnTo>
                  <a:lnTo>
                    <a:pt x="836277" y="208353"/>
                  </a:lnTo>
                  <a:lnTo>
                    <a:pt x="797218" y="230992"/>
                  </a:lnTo>
                  <a:lnTo>
                    <a:pt x="758849" y="254669"/>
                  </a:lnTo>
                  <a:lnTo>
                    <a:pt x="721192" y="279363"/>
                  </a:lnTo>
                  <a:lnTo>
                    <a:pt x="684265" y="305055"/>
                  </a:lnTo>
                  <a:lnTo>
                    <a:pt x="648086" y="331727"/>
                  </a:lnTo>
                  <a:lnTo>
                    <a:pt x="612677" y="359359"/>
                  </a:lnTo>
                  <a:lnTo>
                    <a:pt x="578054" y="387932"/>
                  </a:lnTo>
                  <a:lnTo>
                    <a:pt x="544238" y="417426"/>
                  </a:lnTo>
                  <a:lnTo>
                    <a:pt x="511249" y="447823"/>
                  </a:lnTo>
                  <a:lnTo>
                    <a:pt x="479104" y="479104"/>
                  </a:lnTo>
                  <a:lnTo>
                    <a:pt x="447823" y="511249"/>
                  </a:lnTo>
                  <a:lnTo>
                    <a:pt x="417426" y="544238"/>
                  </a:lnTo>
                  <a:lnTo>
                    <a:pt x="387932" y="578054"/>
                  </a:lnTo>
                  <a:lnTo>
                    <a:pt x="359359" y="612677"/>
                  </a:lnTo>
                  <a:lnTo>
                    <a:pt x="331727" y="648086"/>
                  </a:lnTo>
                  <a:lnTo>
                    <a:pt x="305055" y="684265"/>
                  </a:lnTo>
                  <a:lnTo>
                    <a:pt x="279363" y="721192"/>
                  </a:lnTo>
                  <a:lnTo>
                    <a:pt x="254669" y="758849"/>
                  </a:lnTo>
                  <a:lnTo>
                    <a:pt x="230992" y="797218"/>
                  </a:lnTo>
                  <a:lnTo>
                    <a:pt x="208353" y="836277"/>
                  </a:lnTo>
                  <a:lnTo>
                    <a:pt x="186769" y="876010"/>
                  </a:lnTo>
                  <a:lnTo>
                    <a:pt x="166261" y="916395"/>
                  </a:lnTo>
                  <a:lnTo>
                    <a:pt x="146847" y="957415"/>
                  </a:lnTo>
                  <a:lnTo>
                    <a:pt x="128546" y="999049"/>
                  </a:lnTo>
                  <a:lnTo>
                    <a:pt x="111378" y="1041280"/>
                  </a:lnTo>
                  <a:lnTo>
                    <a:pt x="95362" y="1084086"/>
                  </a:lnTo>
                  <a:lnTo>
                    <a:pt x="80518" y="1127451"/>
                  </a:lnTo>
                  <a:lnTo>
                    <a:pt x="66863" y="1171353"/>
                  </a:lnTo>
                  <a:lnTo>
                    <a:pt x="54418" y="1215775"/>
                  </a:lnTo>
                  <a:lnTo>
                    <a:pt x="43201" y="1260696"/>
                  </a:lnTo>
                  <a:lnTo>
                    <a:pt x="33232" y="1306098"/>
                  </a:lnTo>
                  <a:lnTo>
                    <a:pt x="24531" y="1351961"/>
                  </a:lnTo>
                  <a:lnTo>
                    <a:pt x="17115" y="1398267"/>
                  </a:lnTo>
                  <a:lnTo>
                    <a:pt x="11005" y="1444996"/>
                  </a:lnTo>
                  <a:lnTo>
                    <a:pt x="6219" y="1492129"/>
                  </a:lnTo>
                  <a:lnTo>
                    <a:pt x="2776" y="1539647"/>
                  </a:lnTo>
                  <a:lnTo>
                    <a:pt x="697" y="1587530"/>
                  </a:lnTo>
                  <a:lnTo>
                    <a:pt x="0" y="1635760"/>
                  </a:lnTo>
                  <a:lnTo>
                    <a:pt x="697" y="1683989"/>
                  </a:lnTo>
                  <a:lnTo>
                    <a:pt x="2776" y="1731872"/>
                  </a:lnTo>
                  <a:lnTo>
                    <a:pt x="6219" y="1779390"/>
                  </a:lnTo>
                  <a:lnTo>
                    <a:pt x="11005" y="1826523"/>
                  </a:lnTo>
                  <a:lnTo>
                    <a:pt x="17115" y="1873252"/>
                  </a:lnTo>
                  <a:lnTo>
                    <a:pt x="24531" y="1919558"/>
                  </a:lnTo>
                  <a:lnTo>
                    <a:pt x="33232" y="1965421"/>
                  </a:lnTo>
                  <a:lnTo>
                    <a:pt x="43201" y="2010823"/>
                  </a:lnTo>
                  <a:lnTo>
                    <a:pt x="54418" y="2055744"/>
                  </a:lnTo>
                  <a:lnTo>
                    <a:pt x="66863" y="2100166"/>
                  </a:lnTo>
                  <a:lnTo>
                    <a:pt x="80518" y="2144068"/>
                  </a:lnTo>
                  <a:lnTo>
                    <a:pt x="95362" y="2187433"/>
                  </a:lnTo>
                  <a:lnTo>
                    <a:pt x="111378" y="2230239"/>
                  </a:lnTo>
                  <a:lnTo>
                    <a:pt x="128546" y="2272470"/>
                  </a:lnTo>
                  <a:lnTo>
                    <a:pt x="146847" y="2314104"/>
                  </a:lnTo>
                  <a:lnTo>
                    <a:pt x="166261" y="2355124"/>
                  </a:lnTo>
                  <a:lnTo>
                    <a:pt x="186769" y="2395509"/>
                  </a:lnTo>
                  <a:lnTo>
                    <a:pt x="208353" y="2435242"/>
                  </a:lnTo>
                  <a:lnTo>
                    <a:pt x="230992" y="2474301"/>
                  </a:lnTo>
                  <a:lnTo>
                    <a:pt x="254669" y="2512670"/>
                  </a:lnTo>
                  <a:lnTo>
                    <a:pt x="279363" y="2550327"/>
                  </a:lnTo>
                  <a:lnTo>
                    <a:pt x="305055" y="2587254"/>
                  </a:lnTo>
                  <a:lnTo>
                    <a:pt x="331727" y="2623433"/>
                  </a:lnTo>
                  <a:lnTo>
                    <a:pt x="359359" y="2658842"/>
                  </a:lnTo>
                  <a:lnTo>
                    <a:pt x="387932" y="2693465"/>
                  </a:lnTo>
                  <a:lnTo>
                    <a:pt x="417426" y="2727281"/>
                  </a:lnTo>
                  <a:lnTo>
                    <a:pt x="447823" y="2760270"/>
                  </a:lnTo>
                  <a:lnTo>
                    <a:pt x="479104" y="2792415"/>
                  </a:lnTo>
                  <a:lnTo>
                    <a:pt x="511249" y="2823696"/>
                  </a:lnTo>
                  <a:lnTo>
                    <a:pt x="544238" y="2854093"/>
                  </a:lnTo>
                  <a:lnTo>
                    <a:pt x="578054" y="2883587"/>
                  </a:lnTo>
                  <a:lnTo>
                    <a:pt x="612677" y="2912160"/>
                  </a:lnTo>
                  <a:lnTo>
                    <a:pt x="648086" y="2939792"/>
                  </a:lnTo>
                  <a:lnTo>
                    <a:pt x="684265" y="2966464"/>
                  </a:lnTo>
                  <a:lnTo>
                    <a:pt x="721192" y="2992156"/>
                  </a:lnTo>
                  <a:lnTo>
                    <a:pt x="758849" y="3016850"/>
                  </a:lnTo>
                  <a:lnTo>
                    <a:pt x="797218" y="3040527"/>
                  </a:lnTo>
                  <a:lnTo>
                    <a:pt x="836277" y="3063166"/>
                  </a:lnTo>
                  <a:lnTo>
                    <a:pt x="876010" y="3084750"/>
                  </a:lnTo>
                  <a:lnTo>
                    <a:pt x="916395" y="3105258"/>
                  </a:lnTo>
                  <a:lnTo>
                    <a:pt x="957415" y="3124672"/>
                  </a:lnTo>
                  <a:lnTo>
                    <a:pt x="999049" y="3142973"/>
                  </a:lnTo>
                  <a:lnTo>
                    <a:pt x="1041280" y="3160141"/>
                  </a:lnTo>
                  <a:lnTo>
                    <a:pt x="1084086" y="3176157"/>
                  </a:lnTo>
                  <a:lnTo>
                    <a:pt x="1127451" y="3191001"/>
                  </a:lnTo>
                  <a:lnTo>
                    <a:pt x="1171353" y="3204656"/>
                  </a:lnTo>
                  <a:lnTo>
                    <a:pt x="1215775" y="3217101"/>
                  </a:lnTo>
                  <a:lnTo>
                    <a:pt x="1260696" y="3228318"/>
                  </a:lnTo>
                  <a:lnTo>
                    <a:pt x="1306098" y="3238287"/>
                  </a:lnTo>
                  <a:lnTo>
                    <a:pt x="1351961" y="3246988"/>
                  </a:lnTo>
                  <a:lnTo>
                    <a:pt x="1398267" y="3254404"/>
                  </a:lnTo>
                  <a:lnTo>
                    <a:pt x="1444996" y="3260514"/>
                  </a:lnTo>
                  <a:lnTo>
                    <a:pt x="1492129" y="3265300"/>
                  </a:lnTo>
                  <a:lnTo>
                    <a:pt x="1539647" y="3268743"/>
                  </a:lnTo>
                  <a:lnTo>
                    <a:pt x="1587530" y="3270822"/>
                  </a:lnTo>
                  <a:lnTo>
                    <a:pt x="1635760" y="3271520"/>
                  </a:lnTo>
                  <a:lnTo>
                    <a:pt x="1683989" y="3270822"/>
                  </a:lnTo>
                  <a:lnTo>
                    <a:pt x="1731872" y="3268743"/>
                  </a:lnTo>
                  <a:lnTo>
                    <a:pt x="1779390" y="3265300"/>
                  </a:lnTo>
                  <a:lnTo>
                    <a:pt x="1826523" y="3260514"/>
                  </a:lnTo>
                  <a:lnTo>
                    <a:pt x="1873252" y="3254404"/>
                  </a:lnTo>
                  <a:lnTo>
                    <a:pt x="1919558" y="3246988"/>
                  </a:lnTo>
                  <a:lnTo>
                    <a:pt x="1965421" y="3238287"/>
                  </a:lnTo>
                  <a:lnTo>
                    <a:pt x="2010823" y="3228318"/>
                  </a:lnTo>
                  <a:lnTo>
                    <a:pt x="2055744" y="3217101"/>
                  </a:lnTo>
                  <a:lnTo>
                    <a:pt x="2100166" y="3204656"/>
                  </a:lnTo>
                  <a:lnTo>
                    <a:pt x="2144068" y="3191001"/>
                  </a:lnTo>
                  <a:lnTo>
                    <a:pt x="2187433" y="3176157"/>
                  </a:lnTo>
                  <a:lnTo>
                    <a:pt x="2230239" y="3160141"/>
                  </a:lnTo>
                  <a:lnTo>
                    <a:pt x="2272470" y="3142973"/>
                  </a:lnTo>
                  <a:lnTo>
                    <a:pt x="2314104" y="3124672"/>
                  </a:lnTo>
                  <a:lnTo>
                    <a:pt x="2355124" y="3105258"/>
                  </a:lnTo>
                  <a:lnTo>
                    <a:pt x="2395509" y="3084750"/>
                  </a:lnTo>
                  <a:lnTo>
                    <a:pt x="2435242" y="3063166"/>
                  </a:lnTo>
                  <a:lnTo>
                    <a:pt x="2474301" y="3040527"/>
                  </a:lnTo>
                  <a:lnTo>
                    <a:pt x="2512670" y="3016850"/>
                  </a:lnTo>
                  <a:lnTo>
                    <a:pt x="2550327" y="2992156"/>
                  </a:lnTo>
                  <a:lnTo>
                    <a:pt x="2587254" y="2966464"/>
                  </a:lnTo>
                  <a:lnTo>
                    <a:pt x="2623433" y="2939792"/>
                  </a:lnTo>
                  <a:lnTo>
                    <a:pt x="2658842" y="2912160"/>
                  </a:lnTo>
                  <a:lnTo>
                    <a:pt x="2693465" y="2883587"/>
                  </a:lnTo>
                  <a:lnTo>
                    <a:pt x="2727281" y="2854093"/>
                  </a:lnTo>
                  <a:lnTo>
                    <a:pt x="2760270" y="2823696"/>
                  </a:lnTo>
                  <a:lnTo>
                    <a:pt x="2792415" y="2792415"/>
                  </a:lnTo>
                  <a:lnTo>
                    <a:pt x="2823696" y="2760270"/>
                  </a:lnTo>
                  <a:lnTo>
                    <a:pt x="2854093" y="2727281"/>
                  </a:lnTo>
                  <a:lnTo>
                    <a:pt x="2883587" y="2693465"/>
                  </a:lnTo>
                  <a:lnTo>
                    <a:pt x="2912160" y="2658842"/>
                  </a:lnTo>
                  <a:lnTo>
                    <a:pt x="2939792" y="2623433"/>
                  </a:lnTo>
                  <a:lnTo>
                    <a:pt x="2966464" y="2587254"/>
                  </a:lnTo>
                  <a:lnTo>
                    <a:pt x="2992156" y="2550327"/>
                  </a:lnTo>
                  <a:lnTo>
                    <a:pt x="3016850" y="2512670"/>
                  </a:lnTo>
                  <a:lnTo>
                    <a:pt x="3040527" y="2474301"/>
                  </a:lnTo>
                  <a:lnTo>
                    <a:pt x="3063166" y="2435242"/>
                  </a:lnTo>
                  <a:lnTo>
                    <a:pt x="3084750" y="2395509"/>
                  </a:lnTo>
                  <a:lnTo>
                    <a:pt x="3105258" y="2355124"/>
                  </a:lnTo>
                  <a:lnTo>
                    <a:pt x="3124672" y="2314104"/>
                  </a:lnTo>
                  <a:lnTo>
                    <a:pt x="3142973" y="2272470"/>
                  </a:lnTo>
                  <a:lnTo>
                    <a:pt x="3160141" y="2230239"/>
                  </a:lnTo>
                  <a:lnTo>
                    <a:pt x="3176157" y="2187433"/>
                  </a:lnTo>
                  <a:lnTo>
                    <a:pt x="3191001" y="2144068"/>
                  </a:lnTo>
                  <a:lnTo>
                    <a:pt x="3204656" y="2100166"/>
                  </a:lnTo>
                  <a:lnTo>
                    <a:pt x="3217101" y="2055744"/>
                  </a:lnTo>
                  <a:lnTo>
                    <a:pt x="3228318" y="2010823"/>
                  </a:lnTo>
                  <a:lnTo>
                    <a:pt x="3238287" y="1965421"/>
                  </a:lnTo>
                  <a:lnTo>
                    <a:pt x="3246988" y="1919558"/>
                  </a:lnTo>
                  <a:lnTo>
                    <a:pt x="3254404" y="1873252"/>
                  </a:lnTo>
                  <a:lnTo>
                    <a:pt x="3260514" y="1826523"/>
                  </a:lnTo>
                  <a:lnTo>
                    <a:pt x="3265300" y="1779390"/>
                  </a:lnTo>
                  <a:lnTo>
                    <a:pt x="3268743" y="1731872"/>
                  </a:lnTo>
                  <a:lnTo>
                    <a:pt x="3270822" y="1683989"/>
                  </a:lnTo>
                  <a:lnTo>
                    <a:pt x="3271519" y="1635760"/>
                  </a:lnTo>
                  <a:lnTo>
                    <a:pt x="3270822" y="1587530"/>
                  </a:lnTo>
                  <a:lnTo>
                    <a:pt x="3268743" y="1539647"/>
                  </a:lnTo>
                  <a:lnTo>
                    <a:pt x="3265300" y="1492129"/>
                  </a:lnTo>
                  <a:lnTo>
                    <a:pt x="3260514" y="1444996"/>
                  </a:lnTo>
                  <a:lnTo>
                    <a:pt x="3254404" y="1398267"/>
                  </a:lnTo>
                  <a:lnTo>
                    <a:pt x="3246988" y="1351961"/>
                  </a:lnTo>
                  <a:lnTo>
                    <a:pt x="3238287" y="1306098"/>
                  </a:lnTo>
                  <a:lnTo>
                    <a:pt x="3228318" y="1260696"/>
                  </a:lnTo>
                  <a:lnTo>
                    <a:pt x="3217101" y="1215775"/>
                  </a:lnTo>
                  <a:lnTo>
                    <a:pt x="3204656" y="1171353"/>
                  </a:lnTo>
                  <a:lnTo>
                    <a:pt x="3191001" y="1127451"/>
                  </a:lnTo>
                  <a:lnTo>
                    <a:pt x="3176157" y="1084086"/>
                  </a:lnTo>
                  <a:lnTo>
                    <a:pt x="3160141" y="1041280"/>
                  </a:lnTo>
                  <a:lnTo>
                    <a:pt x="3142973" y="999049"/>
                  </a:lnTo>
                  <a:lnTo>
                    <a:pt x="3124672" y="957415"/>
                  </a:lnTo>
                  <a:lnTo>
                    <a:pt x="3105258" y="916395"/>
                  </a:lnTo>
                  <a:lnTo>
                    <a:pt x="3084750" y="876010"/>
                  </a:lnTo>
                  <a:lnTo>
                    <a:pt x="3063166" y="836277"/>
                  </a:lnTo>
                  <a:lnTo>
                    <a:pt x="3040527" y="797218"/>
                  </a:lnTo>
                  <a:lnTo>
                    <a:pt x="3016850" y="758849"/>
                  </a:lnTo>
                  <a:lnTo>
                    <a:pt x="2992156" y="721192"/>
                  </a:lnTo>
                  <a:lnTo>
                    <a:pt x="2966464" y="684265"/>
                  </a:lnTo>
                  <a:lnTo>
                    <a:pt x="2939792" y="648086"/>
                  </a:lnTo>
                  <a:lnTo>
                    <a:pt x="2912160" y="612677"/>
                  </a:lnTo>
                  <a:lnTo>
                    <a:pt x="2883587" y="578054"/>
                  </a:lnTo>
                  <a:lnTo>
                    <a:pt x="2854093" y="544238"/>
                  </a:lnTo>
                  <a:lnTo>
                    <a:pt x="2823696" y="511249"/>
                  </a:lnTo>
                  <a:lnTo>
                    <a:pt x="2792415" y="479104"/>
                  </a:lnTo>
                  <a:lnTo>
                    <a:pt x="2760270" y="447823"/>
                  </a:lnTo>
                  <a:lnTo>
                    <a:pt x="2727281" y="417426"/>
                  </a:lnTo>
                  <a:lnTo>
                    <a:pt x="2693465" y="387932"/>
                  </a:lnTo>
                  <a:lnTo>
                    <a:pt x="2658842" y="359359"/>
                  </a:lnTo>
                  <a:lnTo>
                    <a:pt x="2623433" y="331727"/>
                  </a:lnTo>
                  <a:lnTo>
                    <a:pt x="2587254" y="305055"/>
                  </a:lnTo>
                  <a:lnTo>
                    <a:pt x="2550327" y="279363"/>
                  </a:lnTo>
                  <a:lnTo>
                    <a:pt x="2512670" y="254669"/>
                  </a:lnTo>
                  <a:lnTo>
                    <a:pt x="2474301" y="230992"/>
                  </a:lnTo>
                  <a:lnTo>
                    <a:pt x="2435242" y="208353"/>
                  </a:lnTo>
                  <a:lnTo>
                    <a:pt x="2395509" y="186769"/>
                  </a:lnTo>
                  <a:lnTo>
                    <a:pt x="2355124" y="166261"/>
                  </a:lnTo>
                  <a:lnTo>
                    <a:pt x="2314104" y="146847"/>
                  </a:lnTo>
                  <a:lnTo>
                    <a:pt x="2272470" y="128546"/>
                  </a:lnTo>
                  <a:lnTo>
                    <a:pt x="2230239" y="111378"/>
                  </a:lnTo>
                  <a:lnTo>
                    <a:pt x="2187433" y="95362"/>
                  </a:lnTo>
                  <a:lnTo>
                    <a:pt x="2144068" y="80518"/>
                  </a:lnTo>
                  <a:lnTo>
                    <a:pt x="2100166" y="66863"/>
                  </a:lnTo>
                  <a:lnTo>
                    <a:pt x="2055744" y="54418"/>
                  </a:lnTo>
                  <a:lnTo>
                    <a:pt x="2010823" y="43201"/>
                  </a:lnTo>
                  <a:lnTo>
                    <a:pt x="1965421" y="33232"/>
                  </a:lnTo>
                  <a:lnTo>
                    <a:pt x="1919558" y="24531"/>
                  </a:lnTo>
                  <a:lnTo>
                    <a:pt x="1873252" y="17115"/>
                  </a:lnTo>
                  <a:lnTo>
                    <a:pt x="1826523" y="11005"/>
                  </a:lnTo>
                  <a:lnTo>
                    <a:pt x="1779390" y="6219"/>
                  </a:lnTo>
                  <a:lnTo>
                    <a:pt x="1731872" y="2776"/>
                  </a:lnTo>
                  <a:lnTo>
                    <a:pt x="1683989" y="697"/>
                  </a:lnTo>
                  <a:lnTo>
                    <a:pt x="1635760" y="0"/>
                  </a:lnTo>
                  <a:close/>
                </a:path>
              </a:pathLst>
            </a:custGeom>
            <a:solidFill>
              <a:srgbClr val="1D9EBA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36240" y="2011679"/>
              <a:ext cx="3271520" cy="3271520"/>
            </a:xfrm>
            <a:custGeom>
              <a:avLst/>
              <a:gdLst/>
              <a:ahLst/>
              <a:cxnLst/>
              <a:rect l="l" t="t" r="r" b="b"/>
              <a:pathLst>
                <a:path w="3271520" h="3271520">
                  <a:moveTo>
                    <a:pt x="1635760" y="0"/>
                  </a:moveTo>
                  <a:lnTo>
                    <a:pt x="1587530" y="697"/>
                  </a:lnTo>
                  <a:lnTo>
                    <a:pt x="1539647" y="2776"/>
                  </a:lnTo>
                  <a:lnTo>
                    <a:pt x="1492129" y="6219"/>
                  </a:lnTo>
                  <a:lnTo>
                    <a:pt x="1444996" y="11005"/>
                  </a:lnTo>
                  <a:lnTo>
                    <a:pt x="1398267" y="17115"/>
                  </a:lnTo>
                  <a:lnTo>
                    <a:pt x="1351961" y="24531"/>
                  </a:lnTo>
                  <a:lnTo>
                    <a:pt x="1306098" y="33232"/>
                  </a:lnTo>
                  <a:lnTo>
                    <a:pt x="1260696" y="43201"/>
                  </a:lnTo>
                  <a:lnTo>
                    <a:pt x="1215775" y="54418"/>
                  </a:lnTo>
                  <a:lnTo>
                    <a:pt x="1171353" y="66863"/>
                  </a:lnTo>
                  <a:lnTo>
                    <a:pt x="1127451" y="80518"/>
                  </a:lnTo>
                  <a:lnTo>
                    <a:pt x="1084086" y="95362"/>
                  </a:lnTo>
                  <a:lnTo>
                    <a:pt x="1041280" y="111378"/>
                  </a:lnTo>
                  <a:lnTo>
                    <a:pt x="999049" y="128546"/>
                  </a:lnTo>
                  <a:lnTo>
                    <a:pt x="957415" y="146847"/>
                  </a:lnTo>
                  <a:lnTo>
                    <a:pt x="916395" y="166261"/>
                  </a:lnTo>
                  <a:lnTo>
                    <a:pt x="876010" y="186769"/>
                  </a:lnTo>
                  <a:lnTo>
                    <a:pt x="836277" y="208353"/>
                  </a:lnTo>
                  <a:lnTo>
                    <a:pt x="797218" y="230992"/>
                  </a:lnTo>
                  <a:lnTo>
                    <a:pt x="758849" y="254669"/>
                  </a:lnTo>
                  <a:lnTo>
                    <a:pt x="721192" y="279363"/>
                  </a:lnTo>
                  <a:lnTo>
                    <a:pt x="684265" y="305055"/>
                  </a:lnTo>
                  <a:lnTo>
                    <a:pt x="648086" y="331727"/>
                  </a:lnTo>
                  <a:lnTo>
                    <a:pt x="612677" y="359359"/>
                  </a:lnTo>
                  <a:lnTo>
                    <a:pt x="578054" y="387932"/>
                  </a:lnTo>
                  <a:lnTo>
                    <a:pt x="544238" y="417426"/>
                  </a:lnTo>
                  <a:lnTo>
                    <a:pt x="511249" y="447823"/>
                  </a:lnTo>
                  <a:lnTo>
                    <a:pt x="479104" y="479104"/>
                  </a:lnTo>
                  <a:lnTo>
                    <a:pt x="447823" y="511249"/>
                  </a:lnTo>
                  <a:lnTo>
                    <a:pt x="417426" y="544238"/>
                  </a:lnTo>
                  <a:lnTo>
                    <a:pt x="387932" y="578054"/>
                  </a:lnTo>
                  <a:lnTo>
                    <a:pt x="359359" y="612677"/>
                  </a:lnTo>
                  <a:lnTo>
                    <a:pt x="331727" y="648086"/>
                  </a:lnTo>
                  <a:lnTo>
                    <a:pt x="305055" y="684265"/>
                  </a:lnTo>
                  <a:lnTo>
                    <a:pt x="279363" y="721192"/>
                  </a:lnTo>
                  <a:lnTo>
                    <a:pt x="254669" y="758849"/>
                  </a:lnTo>
                  <a:lnTo>
                    <a:pt x="230992" y="797218"/>
                  </a:lnTo>
                  <a:lnTo>
                    <a:pt x="208353" y="836277"/>
                  </a:lnTo>
                  <a:lnTo>
                    <a:pt x="186769" y="876010"/>
                  </a:lnTo>
                  <a:lnTo>
                    <a:pt x="166261" y="916395"/>
                  </a:lnTo>
                  <a:lnTo>
                    <a:pt x="146847" y="957415"/>
                  </a:lnTo>
                  <a:lnTo>
                    <a:pt x="128546" y="999049"/>
                  </a:lnTo>
                  <a:lnTo>
                    <a:pt x="111378" y="1041280"/>
                  </a:lnTo>
                  <a:lnTo>
                    <a:pt x="95362" y="1084086"/>
                  </a:lnTo>
                  <a:lnTo>
                    <a:pt x="80518" y="1127451"/>
                  </a:lnTo>
                  <a:lnTo>
                    <a:pt x="66863" y="1171353"/>
                  </a:lnTo>
                  <a:lnTo>
                    <a:pt x="54418" y="1215775"/>
                  </a:lnTo>
                  <a:lnTo>
                    <a:pt x="43201" y="1260696"/>
                  </a:lnTo>
                  <a:lnTo>
                    <a:pt x="33232" y="1306098"/>
                  </a:lnTo>
                  <a:lnTo>
                    <a:pt x="24531" y="1351961"/>
                  </a:lnTo>
                  <a:lnTo>
                    <a:pt x="17115" y="1398267"/>
                  </a:lnTo>
                  <a:lnTo>
                    <a:pt x="11005" y="1444996"/>
                  </a:lnTo>
                  <a:lnTo>
                    <a:pt x="6219" y="1492129"/>
                  </a:lnTo>
                  <a:lnTo>
                    <a:pt x="2776" y="1539647"/>
                  </a:lnTo>
                  <a:lnTo>
                    <a:pt x="697" y="1587530"/>
                  </a:lnTo>
                  <a:lnTo>
                    <a:pt x="0" y="1635760"/>
                  </a:lnTo>
                  <a:lnTo>
                    <a:pt x="697" y="1683989"/>
                  </a:lnTo>
                  <a:lnTo>
                    <a:pt x="2776" y="1731872"/>
                  </a:lnTo>
                  <a:lnTo>
                    <a:pt x="6219" y="1779390"/>
                  </a:lnTo>
                  <a:lnTo>
                    <a:pt x="11005" y="1826523"/>
                  </a:lnTo>
                  <a:lnTo>
                    <a:pt x="17115" y="1873252"/>
                  </a:lnTo>
                  <a:lnTo>
                    <a:pt x="24531" y="1919558"/>
                  </a:lnTo>
                  <a:lnTo>
                    <a:pt x="33232" y="1965421"/>
                  </a:lnTo>
                  <a:lnTo>
                    <a:pt x="43201" y="2010823"/>
                  </a:lnTo>
                  <a:lnTo>
                    <a:pt x="54418" y="2055744"/>
                  </a:lnTo>
                  <a:lnTo>
                    <a:pt x="66863" y="2100166"/>
                  </a:lnTo>
                  <a:lnTo>
                    <a:pt x="80518" y="2144068"/>
                  </a:lnTo>
                  <a:lnTo>
                    <a:pt x="95362" y="2187433"/>
                  </a:lnTo>
                  <a:lnTo>
                    <a:pt x="111378" y="2230239"/>
                  </a:lnTo>
                  <a:lnTo>
                    <a:pt x="128546" y="2272470"/>
                  </a:lnTo>
                  <a:lnTo>
                    <a:pt x="146847" y="2314104"/>
                  </a:lnTo>
                  <a:lnTo>
                    <a:pt x="166261" y="2355124"/>
                  </a:lnTo>
                  <a:lnTo>
                    <a:pt x="186769" y="2395509"/>
                  </a:lnTo>
                  <a:lnTo>
                    <a:pt x="208353" y="2435242"/>
                  </a:lnTo>
                  <a:lnTo>
                    <a:pt x="230992" y="2474301"/>
                  </a:lnTo>
                  <a:lnTo>
                    <a:pt x="254669" y="2512670"/>
                  </a:lnTo>
                  <a:lnTo>
                    <a:pt x="279363" y="2550327"/>
                  </a:lnTo>
                  <a:lnTo>
                    <a:pt x="305055" y="2587254"/>
                  </a:lnTo>
                  <a:lnTo>
                    <a:pt x="331727" y="2623433"/>
                  </a:lnTo>
                  <a:lnTo>
                    <a:pt x="359359" y="2658842"/>
                  </a:lnTo>
                  <a:lnTo>
                    <a:pt x="387932" y="2693465"/>
                  </a:lnTo>
                  <a:lnTo>
                    <a:pt x="417426" y="2727281"/>
                  </a:lnTo>
                  <a:lnTo>
                    <a:pt x="447823" y="2760270"/>
                  </a:lnTo>
                  <a:lnTo>
                    <a:pt x="479104" y="2792415"/>
                  </a:lnTo>
                  <a:lnTo>
                    <a:pt x="511249" y="2823696"/>
                  </a:lnTo>
                  <a:lnTo>
                    <a:pt x="544238" y="2854093"/>
                  </a:lnTo>
                  <a:lnTo>
                    <a:pt x="578054" y="2883587"/>
                  </a:lnTo>
                  <a:lnTo>
                    <a:pt x="612677" y="2912160"/>
                  </a:lnTo>
                  <a:lnTo>
                    <a:pt x="648086" y="2939792"/>
                  </a:lnTo>
                  <a:lnTo>
                    <a:pt x="684265" y="2966464"/>
                  </a:lnTo>
                  <a:lnTo>
                    <a:pt x="721192" y="2992156"/>
                  </a:lnTo>
                  <a:lnTo>
                    <a:pt x="758849" y="3016850"/>
                  </a:lnTo>
                  <a:lnTo>
                    <a:pt x="797218" y="3040527"/>
                  </a:lnTo>
                  <a:lnTo>
                    <a:pt x="836277" y="3063166"/>
                  </a:lnTo>
                  <a:lnTo>
                    <a:pt x="876010" y="3084750"/>
                  </a:lnTo>
                  <a:lnTo>
                    <a:pt x="916395" y="3105258"/>
                  </a:lnTo>
                  <a:lnTo>
                    <a:pt x="957415" y="3124672"/>
                  </a:lnTo>
                  <a:lnTo>
                    <a:pt x="999049" y="3142973"/>
                  </a:lnTo>
                  <a:lnTo>
                    <a:pt x="1041280" y="3160141"/>
                  </a:lnTo>
                  <a:lnTo>
                    <a:pt x="1084086" y="3176157"/>
                  </a:lnTo>
                  <a:lnTo>
                    <a:pt x="1127451" y="3191001"/>
                  </a:lnTo>
                  <a:lnTo>
                    <a:pt x="1171353" y="3204656"/>
                  </a:lnTo>
                  <a:lnTo>
                    <a:pt x="1215775" y="3217101"/>
                  </a:lnTo>
                  <a:lnTo>
                    <a:pt x="1260696" y="3228318"/>
                  </a:lnTo>
                  <a:lnTo>
                    <a:pt x="1306098" y="3238287"/>
                  </a:lnTo>
                  <a:lnTo>
                    <a:pt x="1351961" y="3246988"/>
                  </a:lnTo>
                  <a:lnTo>
                    <a:pt x="1398267" y="3254404"/>
                  </a:lnTo>
                  <a:lnTo>
                    <a:pt x="1444996" y="3260514"/>
                  </a:lnTo>
                  <a:lnTo>
                    <a:pt x="1492129" y="3265300"/>
                  </a:lnTo>
                  <a:lnTo>
                    <a:pt x="1539647" y="3268743"/>
                  </a:lnTo>
                  <a:lnTo>
                    <a:pt x="1587530" y="3270822"/>
                  </a:lnTo>
                  <a:lnTo>
                    <a:pt x="1635760" y="3271520"/>
                  </a:lnTo>
                  <a:lnTo>
                    <a:pt x="1683989" y="3270822"/>
                  </a:lnTo>
                  <a:lnTo>
                    <a:pt x="1731872" y="3268743"/>
                  </a:lnTo>
                  <a:lnTo>
                    <a:pt x="1779390" y="3265300"/>
                  </a:lnTo>
                  <a:lnTo>
                    <a:pt x="1826523" y="3260514"/>
                  </a:lnTo>
                  <a:lnTo>
                    <a:pt x="1873252" y="3254404"/>
                  </a:lnTo>
                  <a:lnTo>
                    <a:pt x="1919558" y="3246988"/>
                  </a:lnTo>
                  <a:lnTo>
                    <a:pt x="1965421" y="3238287"/>
                  </a:lnTo>
                  <a:lnTo>
                    <a:pt x="2010823" y="3228318"/>
                  </a:lnTo>
                  <a:lnTo>
                    <a:pt x="2055744" y="3217101"/>
                  </a:lnTo>
                  <a:lnTo>
                    <a:pt x="2100166" y="3204656"/>
                  </a:lnTo>
                  <a:lnTo>
                    <a:pt x="2144068" y="3191001"/>
                  </a:lnTo>
                  <a:lnTo>
                    <a:pt x="2187433" y="3176157"/>
                  </a:lnTo>
                  <a:lnTo>
                    <a:pt x="2230239" y="3160141"/>
                  </a:lnTo>
                  <a:lnTo>
                    <a:pt x="2272470" y="3142973"/>
                  </a:lnTo>
                  <a:lnTo>
                    <a:pt x="2314104" y="3124672"/>
                  </a:lnTo>
                  <a:lnTo>
                    <a:pt x="2355124" y="3105258"/>
                  </a:lnTo>
                  <a:lnTo>
                    <a:pt x="2395509" y="3084750"/>
                  </a:lnTo>
                  <a:lnTo>
                    <a:pt x="2435242" y="3063166"/>
                  </a:lnTo>
                  <a:lnTo>
                    <a:pt x="2474301" y="3040527"/>
                  </a:lnTo>
                  <a:lnTo>
                    <a:pt x="2512670" y="3016850"/>
                  </a:lnTo>
                  <a:lnTo>
                    <a:pt x="2550327" y="2992156"/>
                  </a:lnTo>
                  <a:lnTo>
                    <a:pt x="2587254" y="2966464"/>
                  </a:lnTo>
                  <a:lnTo>
                    <a:pt x="2623433" y="2939792"/>
                  </a:lnTo>
                  <a:lnTo>
                    <a:pt x="2658842" y="2912160"/>
                  </a:lnTo>
                  <a:lnTo>
                    <a:pt x="2693465" y="2883587"/>
                  </a:lnTo>
                  <a:lnTo>
                    <a:pt x="2727281" y="2854093"/>
                  </a:lnTo>
                  <a:lnTo>
                    <a:pt x="2760270" y="2823696"/>
                  </a:lnTo>
                  <a:lnTo>
                    <a:pt x="2792415" y="2792415"/>
                  </a:lnTo>
                  <a:lnTo>
                    <a:pt x="2823696" y="2760270"/>
                  </a:lnTo>
                  <a:lnTo>
                    <a:pt x="2854093" y="2727281"/>
                  </a:lnTo>
                  <a:lnTo>
                    <a:pt x="2883587" y="2693465"/>
                  </a:lnTo>
                  <a:lnTo>
                    <a:pt x="2912160" y="2658842"/>
                  </a:lnTo>
                  <a:lnTo>
                    <a:pt x="2939792" y="2623433"/>
                  </a:lnTo>
                  <a:lnTo>
                    <a:pt x="2966464" y="2587254"/>
                  </a:lnTo>
                  <a:lnTo>
                    <a:pt x="2992156" y="2550327"/>
                  </a:lnTo>
                  <a:lnTo>
                    <a:pt x="3016850" y="2512670"/>
                  </a:lnTo>
                  <a:lnTo>
                    <a:pt x="3040527" y="2474301"/>
                  </a:lnTo>
                  <a:lnTo>
                    <a:pt x="3063166" y="2435242"/>
                  </a:lnTo>
                  <a:lnTo>
                    <a:pt x="3084750" y="2395509"/>
                  </a:lnTo>
                  <a:lnTo>
                    <a:pt x="3105258" y="2355124"/>
                  </a:lnTo>
                  <a:lnTo>
                    <a:pt x="3124672" y="2314104"/>
                  </a:lnTo>
                  <a:lnTo>
                    <a:pt x="3142973" y="2272470"/>
                  </a:lnTo>
                  <a:lnTo>
                    <a:pt x="3160141" y="2230239"/>
                  </a:lnTo>
                  <a:lnTo>
                    <a:pt x="3176157" y="2187433"/>
                  </a:lnTo>
                  <a:lnTo>
                    <a:pt x="3191001" y="2144068"/>
                  </a:lnTo>
                  <a:lnTo>
                    <a:pt x="3204656" y="2100166"/>
                  </a:lnTo>
                  <a:lnTo>
                    <a:pt x="3217101" y="2055744"/>
                  </a:lnTo>
                  <a:lnTo>
                    <a:pt x="3228318" y="2010823"/>
                  </a:lnTo>
                  <a:lnTo>
                    <a:pt x="3238287" y="1965421"/>
                  </a:lnTo>
                  <a:lnTo>
                    <a:pt x="3246988" y="1919558"/>
                  </a:lnTo>
                  <a:lnTo>
                    <a:pt x="3254404" y="1873252"/>
                  </a:lnTo>
                  <a:lnTo>
                    <a:pt x="3260514" y="1826523"/>
                  </a:lnTo>
                  <a:lnTo>
                    <a:pt x="3265300" y="1779390"/>
                  </a:lnTo>
                  <a:lnTo>
                    <a:pt x="3268743" y="1731872"/>
                  </a:lnTo>
                  <a:lnTo>
                    <a:pt x="3270822" y="1683989"/>
                  </a:lnTo>
                  <a:lnTo>
                    <a:pt x="3271520" y="1635760"/>
                  </a:lnTo>
                  <a:lnTo>
                    <a:pt x="3270822" y="1587530"/>
                  </a:lnTo>
                  <a:lnTo>
                    <a:pt x="3268743" y="1539647"/>
                  </a:lnTo>
                  <a:lnTo>
                    <a:pt x="3265300" y="1492129"/>
                  </a:lnTo>
                  <a:lnTo>
                    <a:pt x="3260514" y="1444996"/>
                  </a:lnTo>
                  <a:lnTo>
                    <a:pt x="3254404" y="1398267"/>
                  </a:lnTo>
                  <a:lnTo>
                    <a:pt x="3246988" y="1351961"/>
                  </a:lnTo>
                  <a:lnTo>
                    <a:pt x="3238287" y="1306098"/>
                  </a:lnTo>
                  <a:lnTo>
                    <a:pt x="3228318" y="1260696"/>
                  </a:lnTo>
                  <a:lnTo>
                    <a:pt x="3217101" y="1215775"/>
                  </a:lnTo>
                  <a:lnTo>
                    <a:pt x="3204656" y="1171353"/>
                  </a:lnTo>
                  <a:lnTo>
                    <a:pt x="3191001" y="1127451"/>
                  </a:lnTo>
                  <a:lnTo>
                    <a:pt x="3176157" y="1084086"/>
                  </a:lnTo>
                  <a:lnTo>
                    <a:pt x="3160141" y="1041280"/>
                  </a:lnTo>
                  <a:lnTo>
                    <a:pt x="3142973" y="999049"/>
                  </a:lnTo>
                  <a:lnTo>
                    <a:pt x="3124672" y="957415"/>
                  </a:lnTo>
                  <a:lnTo>
                    <a:pt x="3105258" y="916395"/>
                  </a:lnTo>
                  <a:lnTo>
                    <a:pt x="3084750" y="876010"/>
                  </a:lnTo>
                  <a:lnTo>
                    <a:pt x="3063166" y="836277"/>
                  </a:lnTo>
                  <a:lnTo>
                    <a:pt x="3040527" y="797218"/>
                  </a:lnTo>
                  <a:lnTo>
                    <a:pt x="3016850" y="758849"/>
                  </a:lnTo>
                  <a:lnTo>
                    <a:pt x="2992156" y="721192"/>
                  </a:lnTo>
                  <a:lnTo>
                    <a:pt x="2966464" y="684265"/>
                  </a:lnTo>
                  <a:lnTo>
                    <a:pt x="2939792" y="648086"/>
                  </a:lnTo>
                  <a:lnTo>
                    <a:pt x="2912160" y="612677"/>
                  </a:lnTo>
                  <a:lnTo>
                    <a:pt x="2883587" y="578054"/>
                  </a:lnTo>
                  <a:lnTo>
                    <a:pt x="2854093" y="544238"/>
                  </a:lnTo>
                  <a:lnTo>
                    <a:pt x="2823696" y="511249"/>
                  </a:lnTo>
                  <a:lnTo>
                    <a:pt x="2792415" y="479104"/>
                  </a:lnTo>
                  <a:lnTo>
                    <a:pt x="2760270" y="447823"/>
                  </a:lnTo>
                  <a:lnTo>
                    <a:pt x="2727281" y="417426"/>
                  </a:lnTo>
                  <a:lnTo>
                    <a:pt x="2693465" y="387932"/>
                  </a:lnTo>
                  <a:lnTo>
                    <a:pt x="2658842" y="359359"/>
                  </a:lnTo>
                  <a:lnTo>
                    <a:pt x="2623433" y="331727"/>
                  </a:lnTo>
                  <a:lnTo>
                    <a:pt x="2587254" y="305055"/>
                  </a:lnTo>
                  <a:lnTo>
                    <a:pt x="2550327" y="279363"/>
                  </a:lnTo>
                  <a:lnTo>
                    <a:pt x="2512670" y="254669"/>
                  </a:lnTo>
                  <a:lnTo>
                    <a:pt x="2474301" y="230992"/>
                  </a:lnTo>
                  <a:lnTo>
                    <a:pt x="2435242" y="208353"/>
                  </a:lnTo>
                  <a:lnTo>
                    <a:pt x="2395509" y="186769"/>
                  </a:lnTo>
                  <a:lnTo>
                    <a:pt x="2355124" y="166261"/>
                  </a:lnTo>
                  <a:lnTo>
                    <a:pt x="2314104" y="146847"/>
                  </a:lnTo>
                  <a:lnTo>
                    <a:pt x="2272470" y="128546"/>
                  </a:lnTo>
                  <a:lnTo>
                    <a:pt x="2230239" y="111378"/>
                  </a:lnTo>
                  <a:lnTo>
                    <a:pt x="2187433" y="95362"/>
                  </a:lnTo>
                  <a:lnTo>
                    <a:pt x="2144068" y="80518"/>
                  </a:lnTo>
                  <a:lnTo>
                    <a:pt x="2100166" y="66863"/>
                  </a:lnTo>
                  <a:lnTo>
                    <a:pt x="2055744" y="54418"/>
                  </a:lnTo>
                  <a:lnTo>
                    <a:pt x="2010823" y="43201"/>
                  </a:lnTo>
                  <a:lnTo>
                    <a:pt x="1965421" y="33232"/>
                  </a:lnTo>
                  <a:lnTo>
                    <a:pt x="1919558" y="24531"/>
                  </a:lnTo>
                  <a:lnTo>
                    <a:pt x="1873252" y="17115"/>
                  </a:lnTo>
                  <a:lnTo>
                    <a:pt x="1826523" y="11005"/>
                  </a:lnTo>
                  <a:lnTo>
                    <a:pt x="1779390" y="6219"/>
                  </a:lnTo>
                  <a:lnTo>
                    <a:pt x="1731872" y="2776"/>
                  </a:lnTo>
                  <a:lnTo>
                    <a:pt x="1683989" y="697"/>
                  </a:lnTo>
                  <a:lnTo>
                    <a:pt x="1635760" y="0"/>
                  </a:lnTo>
                  <a:close/>
                </a:path>
              </a:pathLst>
            </a:custGeom>
            <a:solidFill>
              <a:srgbClr val="9A9F1A">
                <a:alpha val="7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2314384" y="5811653"/>
            <a:ext cx="294640" cy="294640"/>
          </a:xfrm>
          <a:custGeom>
            <a:avLst/>
            <a:gdLst/>
            <a:ahLst/>
            <a:cxnLst/>
            <a:rect l="l" t="t" r="r" b="b"/>
            <a:pathLst>
              <a:path w="294639" h="294639">
                <a:moveTo>
                  <a:pt x="147319" y="0"/>
                </a:moveTo>
                <a:lnTo>
                  <a:pt x="100757" y="7510"/>
                </a:lnTo>
                <a:lnTo>
                  <a:pt x="60317" y="28424"/>
                </a:lnTo>
                <a:lnTo>
                  <a:pt x="28426" y="60314"/>
                </a:lnTo>
                <a:lnTo>
                  <a:pt x="7511" y="100755"/>
                </a:lnTo>
                <a:lnTo>
                  <a:pt x="0" y="147319"/>
                </a:lnTo>
                <a:lnTo>
                  <a:pt x="7511" y="193884"/>
                </a:lnTo>
                <a:lnTo>
                  <a:pt x="28426" y="234325"/>
                </a:lnTo>
                <a:lnTo>
                  <a:pt x="60317" y="266215"/>
                </a:lnTo>
                <a:lnTo>
                  <a:pt x="100757" y="287129"/>
                </a:lnTo>
                <a:lnTo>
                  <a:pt x="147319" y="294639"/>
                </a:lnTo>
                <a:lnTo>
                  <a:pt x="193886" y="287129"/>
                </a:lnTo>
                <a:lnTo>
                  <a:pt x="234328" y="266215"/>
                </a:lnTo>
                <a:lnTo>
                  <a:pt x="266217" y="234325"/>
                </a:lnTo>
                <a:lnTo>
                  <a:pt x="287130" y="193884"/>
                </a:lnTo>
                <a:lnTo>
                  <a:pt x="294639" y="147319"/>
                </a:lnTo>
                <a:lnTo>
                  <a:pt x="287130" y="100755"/>
                </a:lnTo>
                <a:lnTo>
                  <a:pt x="266217" y="60314"/>
                </a:lnTo>
                <a:lnTo>
                  <a:pt x="234328" y="28424"/>
                </a:lnTo>
                <a:lnTo>
                  <a:pt x="193886" y="7510"/>
                </a:lnTo>
                <a:lnTo>
                  <a:pt x="147319" y="0"/>
                </a:lnTo>
                <a:close/>
              </a:path>
            </a:pathLst>
          </a:custGeom>
          <a:solidFill>
            <a:srgbClr val="1D9EBA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57995" y="5805932"/>
            <a:ext cx="137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51171" y="582167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144094" y="0"/>
                </a:moveTo>
                <a:lnTo>
                  <a:pt x="98550" y="7345"/>
                </a:lnTo>
                <a:lnTo>
                  <a:pt x="58995" y="27801"/>
                </a:lnTo>
                <a:lnTo>
                  <a:pt x="27802" y="58993"/>
                </a:lnTo>
                <a:lnTo>
                  <a:pt x="7346" y="98548"/>
                </a:lnTo>
                <a:lnTo>
                  <a:pt x="0" y="144092"/>
                </a:lnTo>
                <a:lnTo>
                  <a:pt x="7346" y="189637"/>
                </a:lnTo>
                <a:lnTo>
                  <a:pt x="27802" y="229192"/>
                </a:lnTo>
                <a:lnTo>
                  <a:pt x="58995" y="260384"/>
                </a:lnTo>
                <a:lnTo>
                  <a:pt x="98550" y="280839"/>
                </a:lnTo>
                <a:lnTo>
                  <a:pt x="144094" y="288185"/>
                </a:lnTo>
                <a:lnTo>
                  <a:pt x="189638" y="280839"/>
                </a:lnTo>
                <a:lnTo>
                  <a:pt x="229193" y="260384"/>
                </a:lnTo>
                <a:lnTo>
                  <a:pt x="260385" y="229192"/>
                </a:lnTo>
                <a:lnTo>
                  <a:pt x="280842" y="189637"/>
                </a:lnTo>
                <a:lnTo>
                  <a:pt x="288188" y="144092"/>
                </a:lnTo>
                <a:lnTo>
                  <a:pt x="280842" y="98548"/>
                </a:lnTo>
                <a:lnTo>
                  <a:pt x="260385" y="58993"/>
                </a:lnTo>
                <a:lnTo>
                  <a:pt x="229193" y="27801"/>
                </a:lnTo>
                <a:lnTo>
                  <a:pt x="189638" y="7345"/>
                </a:lnTo>
                <a:lnTo>
                  <a:pt x="144094" y="0"/>
                </a:lnTo>
                <a:close/>
              </a:path>
            </a:pathLst>
          </a:custGeom>
          <a:solidFill>
            <a:srgbClr val="9A9F1A">
              <a:alpha val="7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18100" y="5818123"/>
            <a:ext cx="114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lides>62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Introduction to DevOps</vt:lpstr>
      <vt:lpstr>What is DevOps?</vt:lpstr>
      <vt:lpstr>Anti-Pattern: “Throw it Over the Wall”</vt:lpstr>
      <vt:lpstr>Anti-Pattern: “DevOps Team Silo”</vt:lpstr>
      <vt:lpstr>Anti-Pattern: “NoOps” Approach</vt:lpstr>
      <vt:lpstr>Anti-Pattern: “Ops Will Handle it”</vt:lpstr>
      <vt:lpstr>Anti-Pattern: “Ops Will Handle it”</vt:lpstr>
      <vt:lpstr>Development and Operations Collaboration</vt:lpstr>
      <vt:lpstr>Dev and Ops Fully Shared Responsibilities</vt:lpstr>
      <vt:lpstr>DevOps-as-a-Service</vt:lpstr>
      <vt:lpstr>Collaboration Across Teams</vt:lpstr>
      <vt:lpstr>We want to turn this…</vt:lpstr>
      <vt:lpstr>Into this!</vt:lpstr>
      <vt:lpstr>“DevSecOps is the process of incorporating  and enforcing meaningful security controls  without slowing down deployment velocity.”</vt:lpstr>
      <vt:lpstr>Enabling DevSecOps Through People</vt:lpstr>
      <vt:lpstr>Communication and Collaboration</vt:lpstr>
      <vt:lpstr>Enabling DevSecOps Through Process</vt:lpstr>
      <vt:lpstr>DevSecOps Pipelines</vt:lpstr>
      <vt:lpstr>DevOps Processes</vt:lpstr>
      <vt:lpstr>PowerPoint Presentation</vt:lpstr>
      <vt:lpstr>Key Goals of DevSecOps Pipelines</vt:lpstr>
      <vt:lpstr>Pipeline Security Continuous  Integration</vt:lpstr>
      <vt:lpstr>Development (Pre-Commit)</vt:lpstr>
      <vt:lpstr>Git-Secrets</vt:lpstr>
      <vt:lpstr>Continuous Integration (Commit Stage)</vt:lpstr>
      <vt:lpstr>Continuous Integration (Commit Stage)</vt:lpstr>
      <vt:lpstr>Continuous Deployment (Acceptance)</vt:lpstr>
      <vt:lpstr>Continuous Deployment (Acceptance)</vt:lpstr>
      <vt:lpstr>Production (Post-Deployment)</vt:lpstr>
      <vt:lpstr>Thanks :)(:</vt:lpstr>
      <vt:lpstr>Enabling DevSecOps Through Technology</vt:lpstr>
      <vt:lpstr>Where are we going?</vt:lpstr>
      <vt:lpstr>Infrastructure-as-a-Service (IaaS)</vt:lpstr>
      <vt:lpstr>Infrastructure-as-a-Service</vt:lpstr>
      <vt:lpstr>IaaS Security Considerations</vt:lpstr>
      <vt:lpstr>Distributing Secrets</vt:lpstr>
      <vt:lpstr>PowerPoint Presentation</vt:lpstr>
      <vt:lpstr>Which is the most secure way to pass secrets to an app  running in a container?</vt:lpstr>
      <vt:lpstr>Logging, Monitoring, and Alerting</vt:lpstr>
      <vt:lpstr>Logging and Monitoring Pipeline</vt:lpstr>
      <vt:lpstr>Infrastructure as Code</vt:lpstr>
      <vt:lpstr>PowerPoint Presentation</vt:lpstr>
      <vt:lpstr>PowerPoint Presentation</vt:lpstr>
      <vt:lpstr>PowerPoint Presentation</vt:lpstr>
      <vt:lpstr>Simple Immutable Infrastructure</vt:lpstr>
      <vt:lpstr>Proving Immutability</vt:lpstr>
      <vt:lpstr>Shellshock?</vt:lpstr>
      <vt:lpstr>Shellshock?</vt:lpstr>
      <vt:lpstr>Security Wins</vt:lpstr>
      <vt:lpstr>Infrastructure as Code - Terraform</vt:lpstr>
      <vt:lpstr>Infrastructure as Code – K8s</vt:lpstr>
      <vt:lpstr>Brief Introduction to Containers</vt:lpstr>
      <vt:lpstr>Software Deployment is Changing</vt:lpstr>
      <vt:lpstr>Modern Applications</vt:lpstr>
      <vt:lpstr>Issues with Modern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123</cp:revision>
  <dcterms:created xsi:type="dcterms:W3CDTF">2022-07-20T13:23:34Z</dcterms:created>
  <dcterms:modified xsi:type="dcterms:W3CDTF">2022-07-21T02:29:50Z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2019-02-24T00:00:00Z</vt:filetime>
  </property>
  <property fmtid="{D5CDD505-2E9C-101B-9397-08002B2CF9AE}" pid="3" name="LastSaved">
    <vt:filetime>2022-07-20T00:00:00Z</vt:filetime>
  </property>
</Properties>
</file>